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4" r:id="rId4"/>
    <p:sldId id="259" r:id="rId5"/>
    <p:sldId id="260" r:id="rId6"/>
    <p:sldId id="261" r:id="rId7"/>
    <p:sldId id="265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54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-768" y="-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899F1E7-4C62-4D44-865D-90C6DA511D35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88613F1-6F10-401C-990E-2F80DE5DD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002"/>
            <a:ext cx="1824399" cy="1782659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97062" y="50295"/>
            <a:ext cx="10536071" cy="1217977"/>
          </a:xfrm>
          <a:prstGeom prst="rect">
            <a:avLst/>
          </a:prstGeom>
        </p:spPr>
        <p:txBody>
          <a:bodyPr/>
          <a:lstStyle>
            <a:lvl1pPr algn="ctr" defTabSz="104305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latin typeface="+mn-lt"/>
                <a:cs typeface="Times New Roman" pitchFamily="18" charset="0"/>
              </a:rPr>
              <a:t>Г</a:t>
            </a:r>
            <a:r>
              <a:rPr lang="ru-RU" sz="1800" dirty="0" smtClean="0">
                <a:latin typeface="+mn-lt"/>
                <a:cs typeface="Times New Roman" pitchFamily="18" charset="0"/>
              </a:rPr>
              <a:t>осударственное бюджетное профессиональное образовательное учреждение </a:t>
            </a:r>
            <a:br>
              <a:rPr lang="ru-RU" sz="1800" dirty="0" smtClean="0">
                <a:latin typeface="+mn-lt"/>
                <a:cs typeface="Times New Roman" pitchFamily="18" charset="0"/>
              </a:rPr>
            </a:br>
            <a:r>
              <a:rPr lang="ru-RU" sz="1800" dirty="0" smtClean="0">
                <a:latin typeface="+mn-lt"/>
                <a:cs typeface="Times New Roman" pitchFamily="18" charset="0"/>
              </a:rPr>
              <a:t>Ростовской области </a:t>
            </a:r>
            <a:br>
              <a:rPr lang="ru-RU" sz="1800" dirty="0" smtClean="0">
                <a:latin typeface="+mn-lt"/>
                <a:cs typeface="Times New Roman" pitchFamily="18" charset="0"/>
              </a:rPr>
            </a:br>
            <a:r>
              <a:rPr lang="ru-RU" sz="1800" b="1" dirty="0" smtClean="0">
                <a:latin typeface="+mn-lt"/>
                <a:cs typeface="Times New Roman" pitchFamily="18" charset="0"/>
              </a:rPr>
              <a:t>«Волгодонский педагогический колледж» </a:t>
            </a:r>
            <a:r>
              <a:rPr lang="ru-RU" sz="1800" dirty="0" smtClean="0">
                <a:latin typeface="+mn-lt"/>
                <a:cs typeface="Times New Roman" pitchFamily="18" charset="0"/>
              </a:rPr>
              <a:t/>
            </a:r>
            <a:br>
              <a:rPr lang="ru-RU" sz="1800" dirty="0" smtClean="0">
                <a:latin typeface="+mn-lt"/>
                <a:cs typeface="Times New Roman" pitchFamily="18" charset="0"/>
              </a:rPr>
            </a:br>
            <a:r>
              <a:rPr lang="ru-RU" sz="1800" dirty="0" smtClean="0">
                <a:latin typeface="+mn-lt"/>
                <a:cs typeface="Times New Roman" pitchFamily="18" charset="0"/>
              </a:rPr>
              <a:t>(ГБПОУ РО «ВПК»)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656003" y="1650889"/>
            <a:ext cx="9122659" cy="1719300"/>
          </a:xfrm>
          <a:prstGeom prst="rect">
            <a:avLst/>
          </a:prstGeom>
        </p:spPr>
        <p:txBody>
          <a:bodyPr>
            <a:noAutofit/>
          </a:bodyPr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483" indent="-325955" algn="l" defTabSz="104305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82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ПОРТФОЛИО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Специальность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44.02.03 «Педагогика дополнительного образования в области изобразительной деятельности и ДПИ»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353187" y="4107873"/>
            <a:ext cx="44932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/>
            <a:r>
              <a:rPr lang="ru-RU" sz="1800" b="1" dirty="0" smtClean="0">
                <a:cs typeface="Times New Roman" pitchFamily="18" charset="0"/>
              </a:rPr>
              <a:t>Выполнила: </a:t>
            </a:r>
          </a:p>
          <a:p>
            <a:pPr lvl="0" defTabSz="914400"/>
            <a:r>
              <a:rPr lang="ru-RU" sz="1800" dirty="0" smtClean="0">
                <a:cs typeface="Times New Roman" pitchFamily="18" charset="0"/>
              </a:rPr>
              <a:t>студентка группы ПДО-2.2</a:t>
            </a:r>
          </a:p>
          <a:p>
            <a:pPr defTabSz="914400"/>
            <a:r>
              <a:rPr lang="ru-RU" dirty="0" smtClean="0"/>
              <a:t>Кошелева </a:t>
            </a:r>
            <a:r>
              <a:rPr lang="ru-RU" dirty="0" smtClean="0"/>
              <a:t>Анастасия</a:t>
            </a: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191839" y="5857988"/>
            <a:ext cx="2019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 smtClean="0">
                <a:cs typeface="Times New Roman" pitchFamily="18" charset="0"/>
              </a:rPr>
              <a:t>Волгодонск </a:t>
            </a:r>
          </a:p>
          <a:p>
            <a:pPr algn="ctr"/>
            <a:r>
              <a:rPr lang="ru-RU" sz="1800" dirty="0" smtClean="0">
                <a:cs typeface="Times New Roman" pitchFamily="18" charset="0"/>
              </a:rPr>
              <a:t>2020</a:t>
            </a:r>
            <a:endParaRPr lang="ru-RU" sz="18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49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усеченными соседними углами 5"/>
          <p:cNvSpPr/>
          <p:nvPr/>
        </p:nvSpPr>
        <p:spPr>
          <a:xfrm rot="5400000">
            <a:off x="-437395" y="1254240"/>
            <a:ext cx="5985894" cy="433998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53466" y="6139374"/>
            <a:ext cx="29888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08405" y="920018"/>
            <a:ext cx="6402785" cy="430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000" b="1" dirty="0" smtClean="0"/>
              <a:t>Дата рождения:</a:t>
            </a:r>
            <a:r>
              <a:rPr lang="ru-RU" sz="2000" dirty="0" smtClean="0"/>
              <a:t>05.10.2002.</a:t>
            </a:r>
          </a:p>
          <a:p>
            <a:pPr>
              <a:lnSpc>
                <a:spcPct val="114000"/>
              </a:lnSpc>
            </a:pPr>
            <a:r>
              <a:rPr lang="ru-RU" sz="2000" b="1" dirty="0" smtClean="0"/>
              <a:t>Образование:</a:t>
            </a:r>
            <a:r>
              <a:rPr lang="ru-RU" sz="2000" dirty="0" smtClean="0"/>
              <a:t> окончила среднее образование в «Лицее» «</a:t>
            </a:r>
            <a:r>
              <a:rPr lang="ru-RU" sz="2000" dirty="0" err="1" smtClean="0"/>
              <a:t>Политэк</a:t>
            </a:r>
            <a:r>
              <a:rPr lang="ru-RU" sz="2000" dirty="0" smtClean="0"/>
              <a:t>»</a:t>
            </a:r>
            <a:r>
              <a:rPr lang="" sz="2000" dirty="0" smtClean="0"/>
              <a:t>г</a:t>
            </a:r>
            <a:r>
              <a:rPr lang="ru-RU" sz="2000" dirty="0" smtClean="0"/>
              <a:t>. Волгодонска.</a:t>
            </a:r>
          </a:p>
          <a:p>
            <a:pPr>
              <a:lnSpc>
                <a:spcPct val="114000"/>
              </a:lnSpc>
            </a:pPr>
            <a:r>
              <a:rPr lang="ru-RU" sz="2000" dirty="0" smtClean="0"/>
              <a:t>Профессиональное образование получила в Государственном бюджетном профессиональном образовательном учреждении Ростовской области «В</a:t>
            </a:r>
            <a:r>
              <a:rPr lang="ru-RU" sz="2000" dirty="0" err="1" smtClean="0"/>
              <a:t>олгодонский </a:t>
            </a:r>
            <a:r>
              <a:rPr lang="ru-RU" sz="2000" dirty="0" smtClean="0"/>
              <a:t>педагогический колледж».</a:t>
            </a:r>
          </a:p>
          <a:p>
            <a:pPr>
              <a:lnSpc>
                <a:spcPct val="114000"/>
              </a:lnSpc>
            </a:pPr>
            <a:r>
              <a:rPr lang="ru-RU" sz="2000" dirty="0" smtClean="0"/>
              <a:t>С</a:t>
            </a:r>
            <a:r>
              <a:rPr lang="ru-RU" sz="2000" b="1" dirty="0" smtClean="0"/>
              <a:t>ведение о дополнительном образовании: </a:t>
            </a:r>
          </a:p>
          <a:p>
            <a:pPr>
              <a:lnSpc>
                <a:spcPct val="114000"/>
              </a:lnSpc>
            </a:pPr>
            <a:r>
              <a:rPr lang="ru-RU" sz="2000" b="1" dirty="0" smtClean="0"/>
              <a:t>Опыт работы:</a:t>
            </a:r>
            <a:r>
              <a:rPr lang="ru-RU" sz="2000" dirty="0" smtClean="0"/>
              <a:t> не имеется.</a:t>
            </a:r>
          </a:p>
          <a:p>
            <a:pPr>
              <a:lnSpc>
                <a:spcPct val="114000"/>
              </a:lnSpc>
            </a:pPr>
            <a:r>
              <a:rPr lang="ru-RU" sz="2000" dirty="0" smtClean="0"/>
              <a:t>М</a:t>
            </a:r>
            <a:r>
              <a:rPr lang="ru-RU" sz="2000" b="1" dirty="0" smtClean="0"/>
              <a:t>обильный телефон: </a:t>
            </a:r>
            <a:r>
              <a:rPr lang="ru-RU" sz="2000" dirty="0" smtClean="0"/>
              <a:t>+789188948609</a:t>
            </a:r>
          </a:p>
          <a:p>
            <a:pPr>
              <a:lnSpc>
                <a:spcPct val="114000"/>
              </a:lnSpc>
            </a:pPr>
            <a:r>
              <a:rPr lang="ru-RU" sz="2000" dirty="0" smtClean="0"/>
              <a:t>Э</a:t>
            </a:r>
            <a:r>
              <a:rPr lang="ru-RU" sz="2000" b="1" dirty="0" smtClean="0"/>
              <a:t>лектронная почта: </a:t>
            </a:r>
            <a:r>
              <a:rPr lang="en-US" sz="2000" dirty="0" smtClean="0"/>
              <a:t>nastya.kosheleva.02@list.ru</a:t>
            </a:r>
          </a:p>
          <a:p>
            <a:pPr>
              <a:lnSpc>
                <a:spcPct val="114000"/>
              </a:lnSpc>
            </a:pPr>
            <a:endParaRPr lang="en-US" sz="2000" dirty="0"/>
          </a:p>
        </p:txBody>
      </p:sp>
      <p:pic>
        <p:nvPicPr>
          <p:cNvPr id="14" name="Рисунок 13" descr="SePtUvkyA-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855" y="723208"/>
            <a:ext cx="3935793" cy="5220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68897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2926" y="369877"/>
            <a:ext cx="11502190" cy="1371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Почему я выбрала эту профессию?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52470" y="1548341"/>
            <a:ext cx="8144689" cy="34177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выбрала профессию учителя, потому что это очень востребованная и уважаемая профессия. Так как педагогическое образование всегда пригодиться даже не обязательно идти преподавать в школу можно открыть свои собственный кружок или клуб. Можно быть воспитателем в детском саду, быть нянечкой. Ведь много плюсов у этой профессии: длинный отпуск, официальное трудоустройство в государственном учреждении т.е.белая зарплата.</a:t>
            </a:r>
          </a:p>
          <a:p>
            <a:pPr marL="0" indent="0" algn="just">
              <a:buNone/>
            </a:pPr>
            <a:endParaRPr lang="ru-RU" sz="20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2116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78594"/>
            <a:ext cx="10058400" cy="1371600"/>
          </a:xfrm>
        </p:spPr>
        <p:txBody>
          <a:bodyPr/>
          <a:lstStyle/>
          <a:p>
            <a:pPr algn="ctr"/>
            <a:r>
              <a:rPr lang="ru-RU" dirty="0" smtClean="0"/>
              <a:t>Оценочная ведомость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218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01962"/>
            <a:ext cx="10058400" cy="1371600"/>
          </a:xfrm>
        </p:spPr>
        <p:txBody>
          <a:bodyPr/>
          <a:lstStyle/>
          <a:p>
            <a:pPr algn="ctr"/>
            <a:r>
              <a:rPr lang="ru-RU" dirty="0" smtClean="0"/>
              <a:t>Практическая подготовка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267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990" y="401963"/>
            <a:ext cx="11438020" cy="1371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Участие в учебных мероприятиях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778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834" y="796158"/>
            <a:ext cx="109728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Мои учебные достижения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pnily27UM3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64" y="1519621"/>
            <a:ext cx="3802774" cy="5070365"/>
          </a:xfrm>
          <a:prstGeom prst="rect">
            <a:avLst/>
          </a:prstGeom>
        </p:spPr>
      </p:pic>
      <p:pic>
        <p:nvPicPr>
          <p:cNvPr id="4" name="Рисунок 3" descr="Xet6tdVJNs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8334" y="1450428"/>
            <a:ext cx="3913790" cy="5218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01963"/>
            <a:ext cx="10058400" cy="1371600"/>
          </a:xfrm>
        </p:spPr>
        <p:txBody>
          <a:bodyPr/>
          <a:lstStyle/>
          <a:p>
            <a:pPr algn="ctr"/>
            <a:r>
              <a:rPr lang="ru-RU" dirty="0" smtClean="0"/>
              <a:t>Дополнительное образование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53194" y="5483603"/>
            <a:ext cx="3593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2891" y="595426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Свидетельство об окончании детской художественной школы</a:t>
            </a:r>
            <a:endParaRPr lang="ru-RU" dirty="0"/>
          </a:p>
        </p:txBody>
      </p:sp>
      <p:pic>
        <p:nvPicPr>
          <p:cNvPr id="11" name="Содержимое 10" descr="BB-M-dcKQx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617238" y="808297"/>
            <a:ext cx="4356949" cy="5809265"/>
          </a:xfrm>
        </p:spPr>
      </p:pic>
    </p:spTree>
    <p:extLst>
      <p:ext uri="{BB962C8B-B14F-4D97-AF65-F5344CB8AC3E}">
        <p14:creationId xmlns="" xmlns:p14="http://schemas.microsoft.com/office/powerpoint/2010/main" val="142026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453" y="0"/>
            <a:ext cx="6825915" cy="203643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Разработки уроков и занятий</a:t>
            </a:r>
            <a:endParaRPr lang="ru-RU" dirty="0"/>
          </a:p>
        </p:txBody>
      </p:sp>
      <p:pic>
        <p:nvPicPr>
          <p:cNvPr id="8" name="Содержимое 7" descr="x__J8RGl9U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023191" y="1309421"/>
            <a:ext cx="3652451" cy="4869934"/>
          </a:xfrm>
        </p:spPr>
      </p:pic>
      <p:pic>
        <p:nvPicPr>
          <p:cNvPr id="10" name="Рисунок 9" descr="iho3CUjAsR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705" y="750776"/>
            <a:ext cx="4205620" cy="560749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808990" y="5668557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Работы детей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5102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84</TotalTime>
  <Words>176</Words>
  <Application>Microsoft Office PowerPoint</Application>
  <PresentationFormat>Произвольный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Слайд 1</vt:lpstr>
      <vt:lpstr>Слайд 2</vt:lpstr>
      <vt:lpstr>Почему я выбрала эту профессию?</vt:lpstr>
      <vt:lpstr>Оценочная ведомость</vt:lpstr>
      <vt:lpstr>Практическая подготовка</vt:lpstr>
      <vt:lpstr>Участие в учебных мероприятиях</vt:lpstr>
      <vt:lpstr>Мои учебные достижения </vt:lpstr>
      <vt:lpstr>Дополнительное образование</vt:lpstr>
      <vt:lpstr>Разработки уроков и занятий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 Шевердяева</dc:creator>
  <cp:lastModifiedBy>Пользователь Windows</cp:lastModifiedBy>
  <cp:revision>16</cp:revision>
  <dcterms:created xsi:type="dcterms:W3CDTF">2020-05-25T11:16:30Z</dcterms:created>
  <dcterms:modified xsi:type="dcterms:W3CDTF">2020-06-09T15:35:47Z</dcterms:modified>
</cp:coreProperties>
</file>