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B7413F0-FEFA-414D-B8D7-DCA1AE872B2D}" type="datetimeFigureOut">
              <a:rPr lang="ru-RU" smtClean="0"/>
              <a:t>04.05.2020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7413F0-FEFA-414D-B8D7-DCA1AE872B2D}" type="datetimeFigureOut">
              <a:rPr lang="ru-RU" smtClean="0"/>
              <a:t>04.05.2020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7413F0-FEFA-414D-B8D7-DCA1AE872B2D}" type="datetimeFigureOut">
              <a:rPr lang="ru-RU" smtClean="0"/>
              <a:t>04.05.2020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7413F0-FEFA-414D-B8D7-DCA1AE872B2D}" type="datetimeFigureOut">
              <a:rPr lang="ru-RU" smtClean="0"/>
              <a:t>04.05.2020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B7413F0-FEFA-414D-B8D7-DCA1AE872B2D}" type="datetimeFigureOut">
              <a:rPr lang="ru-RU" smtClean="0"/>
              <a:t>04.05.2020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B7413F0-FEFA-414D-B8D7-DCA1AE872B2D}" type="datetimeFigureOut">
              <a:rPr lang="ru-RU" smtClean="0"/>
              <a:t>04.05.2020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B7413F0-FEFA-414D-B8D7-DCA1AE872B2D}" type="datetimeFigureOut">
              <a:rPr lang="ru-RU" smtClean="0"/>
              <a:t>04.05.2020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B7413F0-FEFA-414D-B8D7-DCA1AE872B2D}" type="datetimeFigureOut">
              <a:rPr lang="ru-RU" smtClean="0"/>
              <a:t>04.05.2020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B7413F0-FEFA-414D-B8D7-DCA1AE872B2D}" type="datetimeFigureOut">
              <a:rPr lang="ru-RU" smtClean="0"/>
              <a:t>04.05.2020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B7413F0-FEFA-414D-B8D7-DCA1AE872B2D}" type="datetimeFigureOut">
              <a:rPr lang="ru-RU" smtClean="0"/>
              <a:t>04.05.2020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B7413F0-FEFA-414D-B8D7-DCA1AE872B2D}" type="datetimeFigureOut">
              <a:rPr lang="ru-RU" smtClean="0"/>
              <a:t>04.05.2020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AFE70A-C339-453E-9527-7CFF85D7979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7413F0-FEFA-414D-B8D7-DCA1AE872B2D}" type="datetimeFigureOut">
              <a:rPr lang="ru-RU" smtClean="0"/>
              <a:t>04.05.2020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AFE70A-C339-453E-9527-7CFF85D7979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vatars.mds.yandex.net/get-pdb/1823871/0737501b-aeec-4218-8638-71b0c51c10c6/s1200?webp=false"/>
          <p:cNvPicPr>
            <a:picLocks noChangeAspect="1" noChangeArrowheads="1"/>
          </p:cNvPicPr>
          <p:nvPr/>
        </p:nvPicPr>
        <p:blipFill>
          <a:blip r:embed="rId2" cstate="print"/>
          <a:srcRect/>
          <a:stretch>
            <a:fillRect/>
          </a:stretch>
        </p:blipFill>
        <p:spPr bwMode="auto">
          <a:xfrm>
            <a:off x="-1" y="0"/>
            <a:ext cx="9143999" cy="6858000"/>
          </a:xfrm>
          <a:prstGeom prst="rect">
            <a:avLst/>
          </a:prstGeom>
          <a:noFill/>
        </p:spPr>
      </p:pic>
      <p:sp>
        <p:nvSpPr>
          <p:cNvPr id="2" name="Заголовок 1"/>
          <p:cNvSpPr>
            <a:spLocks noGrp="1"/>
          </p:cNvSpPr>
          <p:nvPr>
            <p:ph type="ctrTitle"/>
          </p:nvPr>
        </p:nvSpPr>
        <p:spPr>
          <a:xfrm>
            <a:off x="685800" y="500043"/>
            <a:ext cx="7772400" cy="2071701"/>
          </a:xfrm>
        </p:spPr>
        <p:txBody>
          <a:bodyPr>
            <a:normAutofit/>
          </a:bodyPr>
          <a:lstStyle/>
          <a:p>
            <a:r>
              <a:rPr lang="ru-RU" sz="3200" b="1" i="1" dirty="0" smtClean="0">
                <a:solidFill>
                  <a:srgbClr val="C00000"/>
                </a:solidFill>
                <a:latin typeface="Gungsuh" pitchFamily="18" charset="-127"/>
                <a:ea typeface="Gungsuh" pitchFamily="18" charset="-127"/>
              </a:rPr>
              <a:t>Поздравительная открытка </a:t>
            </a:r>
            <a:br>
              <a:rPr lang="ru-RU" sz="3200" b="1" i="1" dirty="0" smtClean="0">
                <a:solidFill>
                  <a:srgbClr val="C00000"/>
                </a:solidFill>
                <a:latin typeface="Gungsuh" pitchFamily="18" charset="-127"/>
                <a:ea typeface="Gungsuh" pitchFamily="18" charset="-127"/>
              </a:rPr>
            </a:br>
            <a:r>
              <a:rPr lang="ru-RU" sz="3200" b="1" i="1" dirty="0" smtClean="0">
                <a:solidFill>
                  <a:srgbClr val="C00000"/>
                </a:solidFill>
                <a:latin typeface="Gungsuh" pitchFamily="18" charset="-127"/>
                <a:ea typeface="Gungsuh" pitchFamily="18" charset="-127"/>
              </a:rPr>
              <a:t>ко Дню Победы своими руками</a:t>
            </a:r>
            <a:endParaRPr lang="ru-RU" sz="3200" b="1" i="1" dirty="0">
              <a:solidFill>
                <a:srgbClr val="C00000"/>
              </a:solidFill>
              <a:latin typeface="Gungsuh" pitchFamily="18" charset="-127"/>
              <a:ea typeface="Gungsuh" pitchFamily="18" charset="-127"/>
            </a:endParaRPr>
          </a:p>
        </p:txBody>
      </p:sp>
      <p:sp>
        <p:nvSpPr>
          <p:cNvPr id="3" name="Подзаголовок 2"/>
          <p:cNvSpPr>
            <a:spLocks noGrp="1"/>
          </p:cNvSpPr>
          <p:nvPr>
            <p:ph type="subTitle" idx="1"/>
          </p:nvPr>
        </p:nvSpPr>
        <p:spPr>
          <a:xfrm>
            <a:off x="1371600" y="2643182"/>
            <a:ext cx="6400800" cy="2995618"/>
          </a:xfrm>
        </p:spPr>
        <p:txBody>
          <a:bodyPr/>
          <a:lstStyle/>
          <a:p>
            <a:r>
              <a:rPr lang="ru-RU" sz="2800" dirty="0" smtClean="0">
                <a:solidFill>
                  <a:schemeClr val="tx1"/>
                </a:solidFill>
              </a:rPr>
              <a:t>Мастер-класс с пошаговым фото</a:t>
            </a:r>
          </a:p>
          <a:p>
            <a:endParaRPr lang="ru-RU" dirty="0">
              <a:solidFill>
                <a:schemeClr val="tx1"/>
              </a:solidFill>
            </a:endParaRPr>
          </a:p>
          <a:p>
            <a:pPr algn="r"/>
            <a:r>
              <a:rPr lang="ru-RU" sz="1800" dirty="0" smtClean="0">
                <a:solidFill>
                  <a:schemeClr val="tx1"/>
                </a:solidFill>
              </a:rPr>
              <a:t>Подготовила: воспитатель МАДОУ</a:t>
            </a:r>
          </a:p>
          <a:p>
            <a:pPr algn="r"/>
            <a:r>
              <a:rPr lang="ru-RU" sz="1800" dirty="0" smtClean="0">
                <a:solidFill>
                  <a:schemeClr val="tx1"/>
                </a:solidFill>
              </a:rPr>
              <a:t>«Детский сад 196» г.Барнаул </a:t>
            </a:r>
          </a:p>
          <a:p>
            <a:pPr algn="r"/>
            <a:r>
              <a:rPr lang="ru-RU" sz="1800" dirty="0" smtClean="0">
                <a:solidFill>
                  <a:schemeClr val="tx1"/>
                </a:solidFill>
              </a:rPr>
              <a:t>Кузнецова Л.Н. </a:t>
            </a:r>
            <a:endParaRPr lang="ru-RU" sz="18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2.infourok.ru/uploads/ex/0978/00039f6f-57a486d4/img2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a:bodyPr>
          <a:lstStyle/>
          <a:p>
            <a:r>
              <a:rPr lang="ru-RU" sz="1600" dirty="0" smtClean="0">
                <a:latin typeface="Times New Roman" pitchFamily="18" charset="0"/>
                <a:cs typeface="Times New Roman" pitchFamily="18" charset="0"/>
              </a:rPr>
              <a:t>5. Составляем из цветов композицию на нашей открытке и приклеиваем их.</a:t>
            </a:r>
            <a:endParaRPr lang="ru-RU" sz="1600" dirty="0">
              <a:latin typeface="Times New Roman" pitchFamily="18" charset="0"/>
              <a:cs typeface="Times New Roman" pitchFamily="18" charset="0"/>
            </a:endParaRPr>
          </a:p>
        </p:txBody>
      </p:sp>
      <p:pic>
        <p:nvPicPr>
          <p:cNvPr id="21506" name="Picture 2"/>
          <p:cNvPicPr>
            <a:picLocks noGrp="1" noChangeAspect="1" noChangeArrowheads="1"/>
          </p:cNvPicPr>
          <p:nvPr>
            <p:ph idx="1"/>
          </p:nvPr>
        </p:nvPicPr>
        <p:blipFill>
          <a:blip r:embed="rId3" cstate="print"/>
          <a:srcRect/>
          <a:stretch>
            <a:fillRect/>
          </a:stretch>
        </p:blipFill>
        <p:spPr bwMode="auto">
          <a:xfrm rot="5400000">
            <a:off x="1813747" y="1758097"/>
            <a:ext cx="5492409" cy="41193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2.infourok.ru/uploads/ex/0978/00039f6f-57a486d4/img2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a:bodyPr>
          <a:lstStyle/>
          <a:p>
            <a:r>
              <a:rPr lang="ru-RU" sz="1600" dirty="0" smtClean="0">
                <a:latin typeface="Times New Roman" pitchFamily="18" charset="0"/>
                <a:cs typeface="Times New Roman" pitchFamily="18" charset="0"/>
              </a:rPr>
              <a:t>6. В верхнем углу можно сделать надпись «9 Мая» краской или фломастерами, а внутрь открытки вклеить или написать поздравление к празднику Победы.</a:t>
            </a:r>
            <a:endParaRPr lang="ru-RU" sz="1600" dirty="0">
              <a:latin typeface="Times New Roman" pitchFamily="18" charset="0"/>
              <a:cs typeface="Times New Roman" pitchFamily="18" charset="0"/>
            </a:endParaRPr>
          </a:p>
        </p:txBody>
      </p:sp>
      <p:pic>
        <p:nvPicPr>
          <p:cNvPr id="22530" name="Picture 2"/>
          <p:cNvPicPr>
            <a:picLocks noGrp="1" noChangeAspect="1" noChangeArrowheads="1"/>
          </p:cNvPicPr>
          <p:nvPr>
            <p:ph idx="1"/>
          </p:nvPr>
        </p:nvPicPr>
        <p:blipFill>
          <a:blip r:embed="rId3" cstate="print"/>
          <a:srcRect/>
          <a:stretch>
            <a:fillRect/>
          </a:stretch>
        </p:blipFill>
        <p:spPr bwMode="auto">
          <a:xfrm rot="5400000">
            <a:off x="1765944" y="1805900"/>
            <a:ext cx="5303325" cy="39774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2.infourok.ru/uploads/ex/0978/00039f6f-57a486d4/img21.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a:bodyPr>
          <a:lstStyle/>
          <a:p>
            <a:pPr algn="ctr">
              <a:buNone/>
            </a:pPr>
            <a:r>
              <a:rPr lang="ru-RU" sz="4400" dirty="0" smtClean="0">
                <a:solidFill>
                  <a:srgbClr val="C00000"/>
                </a:solidFill>
                <a:latin typeface="Georgia" pitchFamily="18" charset="0"/>
              </a:rPr>
              <a:t>Вот наша открытка и готова!!!</a:t>
            </a:r>
          </a:p>
          <a:p>
            <a:pPr algn="ctr">
              <a:buNone/>
            </a:pPr>
            <a:endParaRPr lang="ru-RU" sz="4400" dirty="0">
              <a:solidFill>
                <a:srgbClr val="C00000"/>
              </a:solidFill>
              <a:latin typeface="Georgia" pitchFamily="18" charset="0"/>
            </a:endParaRPr>
          </a:p>
          <a:p>
            <a:pPr algn="ctr">
              <a:buNone/>
            </a:pPr>
            <a:r>
              <a:rPr lang="ru-RU" sz="4400" dirty="0" smtClean="0">
                <a:solidFill>
                  <a:srgbClr val="C00000"/>
                </a:solidFill>
                <a:latin typeface="Georgia" pitchFamily="18" charset="0"/>
              </a:rPr>
              <a:t>Все большие молодцы!!!</a:t>
            </a:r>
          </a:p>
          <a:p>
            <a:pPr algn="ctr">
              <a:buNone/>
            </a:pPr>
            <a:endParaRPr lang="ru-RU" sz="4400" dirty="0">
              <a:solidFill>
                <a:srgbClr val="C00000"/>
              </a:solidFill>
              <a:latin typeface="Georgia"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b1.culture.ru/c/66086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8229600" cy="1939916"/>
          </a:xfrm>
        </p:spPr>
        <p:txBody>
          <a:bodyPr>
            <a:noAutofit/>
          </a:bodyPr>
          <a:lstStyle/>
          <a:p>
            <a:pPr algn="just"/>
            <a:r>
              <a:rPr lang="ru-RU" sz="1800" dirty="0" smtClean="0"/>
              <a:t>9 Мая вся страна отметит 75-ю годовщину со дня прославленной Победы нашего мужественного народа над фашистской Германией. Этот героический день является днем памяти всем воинам, отдавшим свои жизни за свободу родной Отчизны, за мир и счастье родных, близких, знакомых и не знакомых, нас с вами. День Победы - это праздник в честь всех тех, кто отстоял мир на нашей земле! Слава им и низкий наш поклон.</a:t>
            </a:r>
            <a:endParaRPr lang="ru-RU" sz="1800" dirty="0"/>
          </a:p>
        </p:txBody>
      </p:sp>
      <p:sp>
        <p:nvSpPr>
          <p:cNvPr id="3" name="Содержимое 2"/>
          <p:cNvSpPr>
            <a:spLocks noGrp="1"/>
          </p:cNvSpPr>
          <p:nvPr>
            <p:ph idx="1"/>
          </p:nvPr>
        </p:nvSpPr>
        <p:spPr>
          <a:xfrm>
            <a:off x="457200" y="2357430"/>
            <a:ext cx="8229600" cy="3768733"/>
          </a:xfrm>
        </p:spPr>
        <p:txBody>
          <a:bodyPr>
            <a:normAutofit fontScale="85000" lnSpcReduction="20000"/>
          </a:bodyPr>
          <a:lstStyle/>
          <a:p>
            <a:pPr algn="ctr">
              <a:buNone/>
            </a:pPr>
            <a:r>
              <a:rPr lang="ru-RU" sz="2100" dirty="0" smtClean="0"/>
              <a:t>Красоту, что дарит нам природа,</a:t>
            </a:r>
          </a:p>
          <a:p>
            <a:pPr algn="ctr">
              <a:buNone/>
            </a:pPr>
            <a:r>
              <a:rPr lang="ru-RU" sz="2100" dirty="0" smtClean="0"/>
              <a:t>Отстояли солдаты в огне,</a:t>
            </a:r>
          </a:p>
          <a:p>
            <a:pPr algn="ctr">
              <a:buNone/>
            </a:pPr>
            <a:r>
              <a:rPr lang="ru-RU" sz="2100" dirty="0" smtClean="0"/>
              <a:t>Майский день сорок пятого года</a:t>
            </a:r>
          </a:p>
          <a:p>
            <a:pPr algn="ctr">
              <a:buNone/>
            </a:pPr>
            <a:r>
              <a:rPr lang="ru-RU" sz="2100" dirty="0" smtClean="0"/>
              <a:t>Стал последнею точкой в войне.</a:t>
            </a:r>
          </a:p>
          <a:p>
            <a:pPr algn="ctr">
              <a:buNone/>
            </a:pPr>
            <a:r>
              <a:rPr lang="ru-RU" sz="2100" dirty="0" smtClean="0"/>
              <a:t>За всё, что есть сейчас у нас,</a:t>
            </a:r>
          </a:p>
          <a:p>
            <a:pPr algn="ctr">
              <a:buNone/>
            </a:pPr>
            <a:r>
              <a:rPr lang="ru-RU" sz="2100" dirty="0" smtClean="0"/>
              <a:t>За каждый наш счастливый час,</a:t>
            </a:r>
          </a:p>
          <a:p>
            <a:pPr algn="ctr">
              <a:buNone/>
            </a:pPr>
            <a:r>
              <a:rPr lang="ru-RU" sz="2100" dirty="0" smtClean="0"/>
              <a:t>За то, что солнце светит нам,</a:t>
            </a:r>
          </a:p>
          <a:p>
            <a:pPr algn="ctr">
              <a:buNone/>
            </a:pPr>
            <a:r>
              <a:rPr lang="ru-RU" sz="2100" dirty="0" smtClean="0"/>
              <a:t>Спасибо доблестным солдатам -</a:t>
            </a:r>
          </a:p>
          <a:p>
            <a:pPr algn="ctr">
              <a:buNone/>
            </a:pPr>
            <a:r>
              <a:rPr lang="ru-RU" sz="2100" dirty="0" smtClean="0"/>
              <a:t>Нашим дедам и отцам.</a:t>
            </a:r>
          </a:p>
          <a:p>
            <a:pPr algn="ctr">
              <a:buNone/>
            </a:pPr>
            <a:r>
              <a:rPr lang="ru-RU" sz="2100" dirty="0" smtClean="0"/>
              <a:t>Недаром сегодня салюты звучат</a:t>
            </a:r>
          </a:p>
          <a:p>
            <a:pPr algn="ctr">
              <a:buNone/>
            </a:pPr>
            <a:r>
              <a:rPr lang="ru-RU" sz="2100" dirty="0" smtClean="0"/>
              <a:t>В честь нашей Отчизны,</a:t>
            </a:r>
          </a:p>
          <a:p>
            <a:pPr algn="ctr">
              <a:buNone/>
            </a:pPr>
            <a:r>
              <a:rPr lang="ru-RU" sz="2100" dirty="0" smtClean="0"/>
              <a:t>В честь наших солдат!</a:t>
            </a:r>
          </a:p>
          <a:p>
            <a:pPr algn="ctr">
              <a:buNone/>
            </a:pPr>
            <a:r>
              <a:rPr lang="ru-RU" sz="2100" b="1" dirty="0" smtClean="0"/>
              <a:t>А. Сурков</a:t>
            </a:r>
            <a:endParaRPr lang="ru-RU" sz="2100"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freeppt.ru/New/DenPobedy/DenPobedyPrint.jpg"/>
          <p:cNvPicPr>
            <a:picLocks noChangeAspect="1" noChangeArrowheads="1"/>
          </p:cNvPicPr>
          <p:nvPr/>
        </p:nvPicPr>
        <p:blipFill>
          <a:blip r:embed="rId2" cstate="print"/>
          <a:srcRect/>
          <a:stretch>
            <a:fillRect/>
          </a:stretch>
        </p:blipFill>
        <p:spPr bwMode="auto">
          <a:xfrm>
            <a:off x="0" y="0"/>
            <a:ext cx="9144000" cy="6869723"/>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pPr>
              <a:buNone/>
            </a:pPr>
            <a:r>
              <a:rPr lang="ru-RU" b="1" dirty="0" smtClean="0"/>
              <a:t>Цель:</a:t>
            </a:r>
            <a:r>
              <a:rPr lang="ru-RU" dirty="0" smtClean="0"/>
              <a:t> изготовление поздравительной открытки ко Дню Победы.</a:t>
            </a:r>
            <a:br>
              <a:rPr lang="ru-RU" dirty="0" smtClean="0"/>
            </a:br>
            <a:r>
              <a:rPr lang="ru-RU" b="1" dirty="0" smtClean="0"/>
              <a:t>Задачи:</a:t>
            </a:r>
            <a:r>
              <a:rPr lang="ru-RU" dirty="0" smtClean="0"/>
              <a:t> </a:t>
            </a:r>
            <a:br>
              <a:rPr lang="ru-RU" dirty="0" smtClean="0"/>
            </a:br>
            <a:r>
              <a:rPr lang="ru-RU" dirty="0" smtClean="0"/>
              <a:t>- сформировать практические навыки работы с бумагой, ножницами, клеем, шаблонами;</a:t>
            </a:r>
            <a:br>
              <a:rPr lang="ru-RU" dirty="0" smtClean="0"/>
            </a:br>
            <a:r>
              <a:rPr lang="ru-RU" dirty="0" smtClean="0"/>
              <a:t>- развивать эстетический вкус, творческие способности, фантазию, воображение, мелкую моторику рук;</a:t>
            </a:r>
            <a:br>
              <a:rPr lang="ru-RU" dirty="0" smtClean="0"/>
            </a:br>
            <a:r>
              <a:rPr lang="ru-RU" dirty="0" smtClean="0"/>
              <a:t>- воспитывать самостоятельность, терпение, усидчивость, аккуратность, чувство патриотизма и уважительное отношение к ветеранам войны. </a:t>
            </a:r>
            <a:br>
              <a:rPr lang="ru-RU" dirty="0" smtClean="0"/>
            </a:br>
            <a:r>
              <a:rPr lang="ru-RU" b="1" dirty="0" smtClean="0"/>
              <a:t>Материалы и инструменты необходимые для изготовления открыток: </a:t>
            </a:r>
            <a:r>
              <a:rPr lang="ru-RU" dirty="0" smtClean="0"/>
              <a:t/>
            </a:r>
            <a:br>
              <a:rPr lang="ru-RU" dirty="0" smtClean="0"/>
            </a:br>
            <a:r>
              <a:rPr lang="ru-RU" dirty="0" smtClean="0"/>
              <a:t>- цветной картон, цветная бумага;</a:t>
            </a:r>
            <a:br>
              <a:rPr lang="ru-RU" dirty="0" smtClean="0"/>
            </a:br>
            <a:r>
              <a:rPr lang="ru-RU" dirty="0" smtClean="0"/>
              <a:t>- ножницы, клей-карандаш, фломастер</a:t>
            </a:r>
            <a:r>
              <a:rPr lang="ru-RU" dirty="0"/>
              <a:t>ы</a:t>
            </a:r>
            <a:r>
              <a:rPr lang="ru-RU" dirty="0" smtClean="0"/>
              <a:t>;</a:t>
            </a:r>
            <a:br>
              <a:rPr lang="ru-RU" dirty="0" smtClean="0"/>
            </a:br>
            <a:r>
              <a:rPr lang="ru-RU" dirty="0" smtClean="0"/>
              <a:t>- шаблоны.</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ds02.infourok.ru/uploads/ex/0978/00039f6f-57a486d4/img2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a:bodyPr>
          <a:lstStyle/>
          <a:p>
            <a:r>
              <a:rPr lang="ru-RU" sz="1600" dirty="0" smtClean="0">
                <a:latin typeface="Georgia" pitchFamily="18" charset="0"/>
                <a:ea typeface="Gungsuh" pitchFamily="18" charset="-127"/>
              </a:rPr>
              <a:t>1.Приготовим основу для нашей открытки. Для этого можно взять лист цветного картона или плотной цветной бумаги и сложить его пополам.</a:t>
            </a:r>
            <a:br>
              <a:rPr lang="ru-RU" sz="1600" dirty="0" smtClean="0">
                <a:latin typeface="Georgia" pitchFamily="18" charset="0"/>
                <a:ea typeface="Gungsuh" pitchFamily="18" charset="-127"/>
              </a:rPr>
            </a:br>
            <a:endParaRPr lang="ru-RU" sz="1600" dirty="0">
              <a:latin typeface="Georgia" pitchFamily="18" charset="0"/>
              <a:ea typeface="Gungsuh" pitchFamily="18" charset="-127"/>
            </a:endParaRPr>
          </a:p>
        </p:txBody>
      </p:sp>
      <p:pic>
        <p:nvPicPr>
          <p:cNvPr id="16388" name="Picture 4"/>
          <p:cNvPicPr>
            <a:picLocks noGrp="1" noChangeAspect="1" noChangeArrowheads="1"/>
          </p:cNvPicPr>
          <p:nvPr>
            <p:ph idx="1"/>
          </p:nvPr>
        </p:nvPicPr>
        <p:blipFill>
          <a:blip r:embed="rId3" cstate="print">
            <a:lum bright="10000"/>
          </a:blip>
          <a:srcRect/>
          <a:stretch>
            <a:fillRect/>
          </a:stretch>
        </p:blipFill>
        <p:spPr bwMode="auto">
          <a:xfrm rot="5400000">
            <a:off x="1765250" y="1735156"/>
            <a:ext cx="5308878" cy="39816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2.infourok.ru/uploads/ex/0978/00039f6f-57a486d4/img2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a:bodyPr>
          <a:lstStyle/>
          <a:p>
            <a:pPr algn="l"/>
            <a:r>
              <a:rPr lang="ru-RU" sz="1600" dirty="0" smtClean="0">
                <a:latin typeface="Times New Roman" pitchFamily="18" charset="0"/>
                <a:cs typeface="Times New Roman" pitchFamily="18" charset="0"/>
              </a:rPr>
              <a:t>2. Делаем георгиевскую ленту:</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 На правый край нашей открытки приклеиваем полоску оранжевого цвета шириной 3см.</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17411" name="Picture 3"/>
          <p:cNvPicPr>
            <a:picLocks noGrp="1" noChangeAspect="1" noChangeArrowheads="1"/>
          </p:cNvPicPr>
          <p:nvPr>
            <p:ph idx="1"/>
          </p:nvPr>
        </p:nvPicPr>
        <p:blipFill>
          <a:blip r:embed="rId3" cstate="print"/>
          <a:srcRect/>
          <a:stretch>
            <a:fillRect/>
          </a:stretch>
        </p:blipFill>
        <p:spPr bwMode="auto">
          <a:xfrm rot="5400000">
            <a:off x="1774012" y="1869270"/>
            <a:ext cx="5238786" cy="392909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2.infourok.ru/uploads/ex/0978/00039f6f-57a486d4/img2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fontScale="90000"/>
          </a:bodyPr>
          <a:lstStyle/>
          <a:p>
            <a:r>
              <a:rPr lang="ru-RU" sz="1800" dirty="0" smtClean="0">
                <a:latin typeface="Times New Roman" pitchFamily="18" charset="0"/>
                <a:cs typeface="Times New Roman" pitchFamily="18" charset="0"/>
              </a:rPr>
              <a:t>- Сверху оранжевой полосы приклеиваем три полоски черного цвета шириной 0,5 см</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pic>
        <p:nvPicPr>
          <p:cNvPr id="5" name="Picture 4"/>
          <p:cNvPicPr>
            <a:picLocks noGrp="1" noChangeAspect="1" noChangeArrowheads="1"/>
          </p:cNvPicPr>
          <p:nvPr>
            <p:ph idx="1"/>
          </p:nvPr>
        </p:nvPicPr>
        <p:blipFill>
          <a:blip r:embed="rId3" cstate="print"/>
          <a:srcRect/>
          <a:stretch>
            <a:fillRect/>
          </a:stretch>
        </p:blipFill>
        <p:spPr bwMode="auto">
          <a:xfrm rot="5400000">
            <a:off x="1727163" y="1344615"/>
            <a:ext cx="5643604"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2.infourok.ru/uploads/ex/0978/00039f6f-57a486d4/img2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a:bodyPr>
          <a:lstStyle/>
          <a:p>
            <a:r>
              <a:rPr lang="ru-RU" sz="1600" dirty="0" smtClean="0">
                <a:latin typeface="Times New Roman" pitchFamily="18" charset="0"/>
                <a:cs typeface="Times New Roman" pitchFamily="18" charset="0"/>
              </a:rPr>
              <a:t>3.Вырезаем шаблоны. (Для большей точности пусть это сделает взрослый). Обводим заготовки на цветную бумагу (большая деталь и звездочка на желтую бумагу, маленькую деталь на красную бумагу, цветок на белой бумаге) и вырезаем (доверьте сделать это самому ребенку)</a:t>
            </a:r>
            <a:endParaRPr lang="ru-RU" sz="1600" dirty="0">
              <a:latin typeface="Times New Roman" pitchFamily="18" charset="0"/>
              <a:cs typeface="Times New Roman" pitchFamily="18" charset="0"/>
            </a:endParaRPr>
          </a:p>
        </p:txBody>
      </p:sp>
      <p:pic>
        <p:nvPicPr>
          <p:cNvPr id="18434" name="Picture 2"/>
          <p:cNvPicPr>
            <a:picLocks noGrp="1" noChangeAspect="1" noChangeArrowheads="1"/>
          </p:cNvPicPr>
          <p:nvPr>
            <p:ph idx="1"/>
          </p:nvPr>
        </p:nvPicPr>
        <p:blipFill>
          <a:blip r:embed="rId3" cstate="print"/>
          <a:srcRect/>
          <a:stretch>
            <a:fillRect/>
          </a:stretch>
        </p:blipFill>
        <p:spPr bwMode="auto">
          <a:xfrm>
            <a:off x="1428728" y="1857364"/>
            <a:ext cx="6034617"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2.infourok.ru/uploads/ex/0978/00039f6f-57a486d4/img2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a:bodyPr>
          <a:lstStyle/>
          <a:p>
            <a:r>
              <a:rPr lang="ru-RU" sz="1600" dirty="0" smtClean="0">
                <a:latin typeface="Times New Roman" pitchFamily="18" charset="0"/>
                <a:cs typeface="Times New Roman" pitchFamily="18" charset="0"/>
              </a:rPr>
              <a:t>3.Наклеиваем в центр открытки сначала большой (желтый) элемент, затем сверху маленький (красный) элемент. Сверху наклеиваем звезду.</a:t>
            </a:r>
            <a:endParaRPr lang="ru-RU" sz="1600" dirty="0">
              <a:latin typeface="Times New Roman" pitchFamily="18" charset="0"/>
              <a:cs typeface="Times New Roman" pitchFamily="18" charset="0"/>
            </a:endParaRPr>
          </a:p>
        </p:txBody>
      </p:sp>
      <p:pic>
        <p:nvPicPr>
          <p:cNvPr id="19458" name="Picture 2"/>
          <p:cNvPicPr>
            <a:picLocks noGrp="1" noChangeAspect="1" noChangeArrowheads="1"/>
          </p:cNvPicPr>
          <p:nvPr>
            <p:ph idx="1"/>
          </p:nvPr>
        </p:nvPicPr>
        <p:blipFill>
          <a:blip r:embed="rId3" cstate="print"/>
          <a:srcRect/>
          <a:stretch>
            <a:fillRect/>
          </a:stretch>
        </p:blipFill>
        <p:spPr bwMode="auto">
          <a:xfrm rot="5400000">
            <a:off x="1827758" y="1815524"/>
            <a:ext cx="5380316" cy="40352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ds02.infourok.ru/uploads/ex/0978/00039f6f-57a486d4/img2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a:bodyPr>
          <a:lstStyle/>
          <a:p>
            <a:r>
              <a:rPr lang="ru-RU" sz="1600" dirty="0" smtClean="0">
                <a:latin typeface="Times New Roman" pitchFamily="18" charset="0"/>
                <a:cs typeface="Times New Roman" pitchFamily="18" charset="0"/>
              </a:rPr>
              <a:t>4. Из белой бумаги по шаблону вырезаем 10 заготовок для цветов, наклеиваем их друг на друга так, чтобы нижние лепестки были между верхними. </a:t>
            </a:r>
            <a:r>
              <a:rPr lang="ru-RU" sz="1600" dirty="0">
                <a:latin typeface="Times New Roman" pitchFamily="18" charset="0"/>
                <a:cs typeface="Times New Roman" pitchFamily="18" charset="0"/>
              </a:rPr>
              <a:t>П</a:t>
            </a:r>
            <a:r>
              <a:rPr lang="ru-RU" sz="1600" dirty="0" smtClean="0">
                <a:latin typeface="Times New Roman" pitchFamily="18" charset="0"/>
                <a:cs typeface="Times New Roman" pitchFamily="18" charset="0"/>
              </a:rPr>
              <a:t>олучилось пять цветков. Оформляем серединку цветка желтыми кружочками. Из зеленой бумаги вырезаем 10-12 зеленых листочков  и приклеиваем их к цветкам.</a:t>
            </a:r>
            <a:endParaRPr lang="ru-RU" sz="1600" dirty="0">
              <a:latin typeface="Times New Roman" pitchFamily="18" charset="0"/>
              <a:cs typeface="Times New Roman" pitchFamily="18" charset="0"/>
            </a:endParaRPr>
          </a:p>
        </p:txBody>
      </p:sp>
      <p:pic>
        <p:nvPicPr>
          <p:cNvPr id="20482" name="Picture 2"/>
          <p:cNvPicPr>
            <a:picLocks noGrp="1" noChangeAspect="1" noChangeArrowheads="1"/>
          </p:cNvPicPr>
          <p:nvPr>
            <p:ph idx="1"/>
          </p:nvPr>
        </p:nvPicPr>
        <p:blipFill>
          <a:blip r:embed="rId3" cstate="print"/>
          <a:srcRect/>
          <a:stretch>
            <a:fillRect/>
          </a:stretch>
        </p:blipFill>
        <p:spPr bwMode="auto">
          <a:xfrm>
            <a:off x="2143108" y="1714488"/>
            <a:ext cx="5120228" cy="384017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385</Words>
  <Application>Microsoft Office PowerPoint</Application>
  <PresentationFormat>Экран (4:3)</PresentationFormat>
  <Paragraphs>32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Поздравительная открытка  ко Дню Победы своими руками</vt:lpstr>
      <vt:lpstr>9 Мая вся страна отметит 75-ю годовщину со дня прославленной Победы нашего мужественного народа над фашистской Германией. Этот героический день является днем памяти всем воинам, отдавшим свои жизни за свободу родной Отчизны, за мир и счастье родных, близких, знакомых и не знакомых, нас с вами. День Победы - это праздник в честь всех тех, кто отстоял мир на нашей земле! Слава им и низкий наш поклон.</vt:lpstr>
      <vt:lpstr>Слайд 3</vt:lpstr>
      <vt:lpstr>1.Приготовим основу для нашей открытки. Для этого можно взять лист цветного картона или плотной цветной бумаги и сложить его пополам. </vt:lpstr>
      <vt:lpstr>2. Делаем георгиевскую ленту:  - На правый край нашей открытки приклеиваем полоску оранжевого цвета шириной 3см.  </vt:lpstr>
      <vt:lpstr>- Сверху оранжевой полосы приклеиваем три полоски черного цвета шириной 0,5 см </vt:lpstr>
      <vt:lpstr>3.Вырезаем шаблоны. (Для большей точности пусть это сделает взрослый). Обводим заготовки на цветную бумагу (большая деталь и звездочка на желтую бумагу, маленькую деталь на красную бумагу, цветок на белой бумаге) и вырезаем (доверьте сделать это самому ребенку)</vt:lpstr>
      <vt:lpstr>3.Наклеиваем в центр открытки сначала большой (желтый) элемент, затем сверху маленький (красный) элемент. Сверху наклеиваем звезду.</vt:lpstr>
      <vt:lpstr>4. Из белой бумаги по шаблону вырезаем 10 заготовок для цветов, наклеиваем их друг на друга так, чтобы нижние лепестки были между верхними. Получилось пять цветков. Оформляем серединку цветка желтыми кружочками. Из зеленой бумаги вырезаем 10-12 зеленых листочков  и приклеиваем их к цветкам.</vt:lpstr>
      <vt:lpstr>5. Составляем из цветов композицию на нашей открытке и приклеиваем их.</vt:lpstr>
      <vt:lpstr>6. В верхнем углу можно сделать надпись «9 Мая» краской или фломастерами, а внутрь открытки вклеить или написать поздравление к празднику Победы.</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Иван</dc:creator>
  <cp:lastModifiedBy>Иван</cp:lastModifiedBy>
  <cp:revision>10</cp:revision>
  <dcterms:created xsi:type="dcterms:W3CDTF">2020-05-04T11:39:03Z</dcterms:created>
  <dcterms:modified xsi:type="dcterms:W3CDTF">2020-05-04T13:09:57Z</dcterms:modified>
</cp:coreProperties>
</file>