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quickStyle2.xml" ContentType="application/vnd.openxmlformats-officedocument.drawingml.diagramStyle+xml"/>
  <Override PartName="/ppt/diagrams/quickStyle3.xml" ContentType="application/vnd.openxmlformats-officedocument.drawingml.diagramStyle+xml"/>
  <Override PartName="/ppt/drawings/drawing1.xml" ContentType="application/vnd.openxmlformats-officedocument.drawingml.chartshape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Default Extension="gif" ContentType="image/gif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charts/chart1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2" r:id="rId6"/>
    <p:sldId id="261" r:id="rId7"/>
    <p:sldId id="263" r:id="rId8"/>
    <p:sldId id="264" r:id="rId9"/>
    <p:sldId id="266" r:id="rId10"/>
    <p:sldId id="265" r:id="rId11"/>
    <p:sldId id="260" r:id="rId12"/>
  </p:sldIdLst>
  <p:sldSz cx="9144000" cy="6858000" type="screen4x3"/>
  <p:notesSz cx="6858000" cy="100584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20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spPr>
            <a:ln>
              <a:solidFill>
                <a:srgbClr val="FFFF00"/>
              </a:solidFill>
            </a:ln>
          </c:spPr>
          <c:dPt>
            <c:idx val="0"/>
            <c:spPr>
              <a:solidFill>
                <a:schemeClr val="accent5">
                  <a:lumMod val="50000"/>
                </a:schemeClr>
              </a:solidFill>
              <a:ln>
                <a:solidFill>
                  <a:srgbClr val="FFFF00"/>
                </a:solidFill>
              </a:ln>
            </c:spPr>
          </c:dPt>
          <c:dPt>
            <c:idx val="1"/>
            <c:spPr>
              <a:solidFill>
                <a:srgbClr val="92D050"/>
              </a:solidFill>
              <a:ln>
                <a:solidFill>
                  <a:srgbClr val="FFFF00"/>
                </a:solidFill>
              </a:ln>
            </c:spPr>
          </c:dPt>
          <c:dPt>
            <c:idx val="2"/>
            <c:spPr>
              <a:solidFill>
                <a:srgbClr val="FFFF00"/>
              </a:solidFill>
              <a:ln>
                <a:solidFill>
                  <a:srgbClr val="FFFF00"/>
                </a:solidFill>
              </a:ln>
            </c:spPr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b="1" dirty="0" smtClean="0">
                        <a:solidFill>
                          <a:srgbClr val="FF0000"/>
                        </a:solidFill>
                      </a:rPr>
                      <a:t>25мин</a:t>
                    </a:r>
                    <a:endParaRPr lang="en-US" b="1" dirty="0">
                      <a:solidFill>
                        <a:srgbClr val="FF0000"/>
                      </a:solidFill>
                    </a:endParaRPr>
                  </a:p>
                </c:rich>
              </c:tx>
              <c:showVal val="1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b="1" dirty="0" smtClean="0">
                        <a:solidFill>
                          <a:srgbClr val="FF0000"/>
                        </a:solidFill>
                      </a:rPr>
                      <a:t>15</a:t>
                    </a:r>
                    <a:r>
                      <a:rPr lang="ru-RU" b="1" dirty="0" smtClean="0">
                        <a:solidFill>
                          <a:srgbClr val="FF0000"/>
                        </a:solidFill>
                      </a:rPr>
                      <a:t>мин</a:t>
                    </a:r>
                    <a:endParaRPr lang="en-US" b="1" dirty="0">
                      <a:solidFill>
                        <a:srgbClr val="FF0000"/>
                      </a:solidFill>
                    </a:endParaRPr>
                  </a:p>
                </c:rich>
              </c:tx>
              <c:showVal val="1"/>
            </c:dLbl>
            <c:dLbl>
              <c:idx val="2"/>
              <c:layout>
                <c:manualLayout>
                  <c:x val="6.5060999319529522E-2"/>
                  <c:y val="0.1026306843803115"/>
                </c:manualLayout>
              </c:layout>
              <c:tx>
                <c:rich>
                  <a:bodyPr/>
                  <a:lstStyle/>
                  <a:p>
                    <a:r>
                      <a:rPr lang="en-US" b="1" dirty="0" smtClean="0">
                        <a:solidFill>
                          <a:srgbClr val="FF0000"/>
                        </a:solidFill>
                      </a:rPr>
                      <a:t>5</a:t>
                    </a:r>
                    <a:r>
                      <a:rPr lang="ru-RU" b="1" dirty="0" smtClean="0">
                        <a:solidFill>
                          <a:srgbClr val="FF0000"/>
                        </a:solidFill>
                      </a:rPr>
                      <a:t>мин</a:t>
                    </a:r>
                    <a:endParaRPr lang="en-US" b="1" dirty="0">
                      <a:solidFill>
                        <a:srgbClr val="FF0000"/>
                      </a:solidFill>
                    </a:endParaRPr>
                  </a:p>
                </c:rich>
              </c:tx>
              <c:showVal val="1"/>
            </c:dLbl>
            <c:delete val="1"/>
          </c:dLbls>
          <c:cat>
            <c:strRef>
              <c:f>Лист1!$A$2:$A$5</c:f>
              <c:strCache>
                <c:ptCount val="4"/>
                <c:pt idx="1">
                  <c:v>Кв. 2</c:v>
                </c:pt>
                <c:pt idx="2">
                  <c:v>Кв. 3</c:v>
                </c:pt>
                <c:pt idx="3">
                  <c:v>Кв. 4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25</c:v>
                </c:pt>
                <c:pt idx="1">
                  <c:v>15</c:v>
                </c:pt>
                <c:pt idx="2">
                  <c:v>5</c:v>
                </c:pt>
                <c:pt idx="3">
                  <c:v>0</c:v>
                </c:pt>
              </c:numCache>
            </c:numRef>
          </c:val>
        </c:ser>
      </c:pie3DChart>
    </c:plotArea>
    <c:plotVisOnly val="1"/>
  </c:chart>
  <c:txPr>
    <a:bodyPr/>
    <a:lstStyle/>
    <a:p>
      <a:pPr>
        <a:defRPr sz="1800"/>
      </a:pPr>
      <a:endParaRPr lang="ru-RU"/>
    </a:p>
  </c:txPr>
  <c:externalData r:id="rId1"/>
  <c:userShapes r:id="rId2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527C610-ECFE-4447-A0A0-922461C8C51C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E9F7A37-8D1D-4D2E-A2AB-6F758E82822C}">
      <dgm:prSet phldrT="[Текст]"/>
      <dgm:spPr>
        <a:solidFill>
          <a:schemeClr val="bg2"/>
        </a:solidFill>
        <a:ln w="38100">
          <a:solidFill>
            <a:srgbClr val="0070C0"/>
          </a:solidFill>
        </a:ln>
      </dgm:spPr>
      <dgm:t>
        <a:bodyPr/>
        <a:lstStyle/>
        <a:p>
          <a:r>
            <a:rPr lang="ru-RU" b="1" dirty="0" smtClean="0">
              <a:solidFill>
                <a:srgbClr val="C00000"/>
              </a:solidFill>
            </a:rPr>
            <a:t>Неподвижная поза на уроке</a:t>
          </a:r>
          <a:endParaRPr lang="ru-RU" b="1" dirty="0">
            <a:solidFill>
              <a:srgbClr val="C00000"/>
            </a:solidFill>
          </a:endParaRPr>
        </a:p>
      </dgm:t>
    </dgm:pt>
    <dgm:pt modelId="{11D73CC9-53C2-4391-9EF5-1D1EFA54B623}" type="parTrans" cxnId="{E8B8D795-9F8F-4897-96D2-C1D63C3B0C0B}">
      <dgm:prSet/>
      <dgm:spPr/>
      <dgm:t>
        <a:bodyPr/>
        <a:lstStyle/>
        <a:p>
          <a:endParaRPr lang="ru-RU"/>
        </a:p>
      </dgm:t>
    </dgm:pt>
    <dgm:pt modelId="{E885C237-D321-4CE1-A607-25B48313E583}" type="sibTrans" cxnId="{E8B8D795-9F8F-4897-96D2-C1D63C3B0C0B}">
      <dgm:prSet/>
      <dgm:spPr/>
      <dgm:t>
        <a:bodyPr/>
        <a:lstStyle/>
        <a:p>
          <a:endParaRPr lang="ru-RU"/>
        </a:p>
      </dgm:t>
    </dgm:pt>
    <dgm:pt modelId="{7A43CE36-965E-42BC-812B-88865944099E}">
      <dgm:prSet phldrT="[Текст]"/>
      <dgm:spPr>
        <a:solidFill>
          <a:schemeClr val="bg2"/>
        </a:solidFill>
        <a:ln w="38100">
          <a:solidFill>
            <a:srgbClr val="0070C0"/>
          </a:solidFill>
        </a:ln>
      </dgm:spPr>
      <dgm:t>
        <a:bodyPr/>
        <a:lstStyle/>
        <a:p>
          <a:r>
            <a:rPr lang="ru-RU" b="1" dirty="0" smtClean="0">
              <a:solidFill>
                <a:srgbClr val="C00000"/>
              </a:solidFill>
            </a:rPr>
            <a:t>Отсутствие живых чувственных ощущений</a:t>
          </a:r>
          <a:endParaRPr lang="ru-RU" b="1" dirty="0">
            <a:solidFill>
              <a:srgbClr val="C00000"/>
            </a:solidFill>
          </a:endParaRPr>
        </a:p>
      </dgm:t>
    </dgm:pt>
    <dgm:pt modelId="{BB21978A-63D8-4E0C-8AF7-330C5184D634}" type="parTrans" cxnId="{39319347-B6B9-4386-B58D-D626E72AE8BC}">
      <dgm:prSet/>
      <dgm:spPr/>
      <dgm:t>
        <a:bodyPr/>
        <a:lstStyle/>
        <a:p>
          <a:endParaRPr lang="ru-RU"/>
        </a:p>
      </dgm:t>
    </dgm:pt>
    <dgm:pt modelId="{2A5300BA-072A-40E7-AC12-A61B2F35F5FA}" type="sibTrans" cxnId="{39319347-B6B9-4386-B58D-D626E72AE8BC}">
      <dgm:prSet/>
      <dgm:spPr/>
      <dgm:t>
        <a:bodyPr/>
        <a:lstStyle/>
        <a:p>
          <a:endParaRPr lang="ru-RU"/>
        </a:p>
      </dgm:t>
    </dgm:pt>
    <dgm:pt modelId="{4C3CAC30-1426-4EC1-BD61-23BC5AD66AAA}">
      <dgm:prSet phldrT="[Текст]"/>
      <dgm:spPr>
        <a:solidFill>
          <a:schemeClr val="bg2"/>
        </a:solidFill>
        <a:ln w="38100">
          <a:solidFill>
            <a:srgbClr val="0070C0"/>
          </a:solidFill>
        </a:ln>
      </dgm:spPr>
      <dgm:t>
        <a:bodyPr/>
        <a:lstStyle/>
        <a:p>
          <a:r>
            <a:rPr lang="ru-RU" b="1" dirty="0" smtClean="0">
              <a:solidFill>
                <a:srgbClr val="C00000"/>
              </a:solidFill>
            </a:rPr>
            <a:t>Преобладание словесно-информационного принципа учебного процесса</a:t>
          </a:r>
          <a:endParaRPr lang="ru-RU" b="1" dirty="0">
            <a:solidFill>
              <a:srgbClr val="C00000"/>
            </a:solidFill>
          </a:endParaRPr>
        </a:p>
      </dgm:t>
    </dgm:pt>
    <dgm:pt modelId="{75DA7B11-3972-498F-BA62-398960D7B5C0}" type="parTrans" cxnId="{C8C1C2DA-C689-449C-B462-1DA0C037024A}">
      <dgm:prSet/>
      <dgm:spPr/>
      <dgm:t>
        <a:bodyPr/>
        <a:lstStyle/>
        <a:p>
          <a:endParaRPr lang="ru-RU"/>
        </a:p>
      </dgm:t>
    </dgm:pt>
    <dgm:pt modelId="{BF1E466F-7D35-4E87-A986-D73D5561E386}" type="sibTrans" cxnId="{C8C1C2DA-C689-449C-B462-1DA0C037024A}">
      <dgm:prSet/>
      <dgm:spPr/>
      <dgm:t>
        <a:bodyPr/>
        <a:lstStyle/>
        <a:p>
          <a:endParaRPr lang="ru-RU"/>
        </a:p>
      </dgm:t>
    </dgm:pt>
    <dgm:pt modelId="{753B0ECA-84B9-4AFE-B4AD-AD828D22F843}">
      <dgm:prSet/>
      <dgm:spPr>
        <a:solidFill>
          <a:schemeClr val="bg2"/>
        </a:solidFill>
        <a:ln w="38100">
          <a:solidFill>
            <a:srgbClr val="0070C0"/>
          </a:solidFill>
        </a:ln>
      </dgm:spPr>
      <dgm:t>
        <a:bodyPr/>
        <a:lstStyle/>
        <a:p>
          <a:r>
            <a:rPr lang="ru-RU" b="1" dirty="0" smtClean="0">
              <a:solidFill>
                <a:srgbClr val="C00000"/>
              </a:solidFill>
            </a:rPr>
            <a:t>Тревожные и негативные  эмоции  на уроке, вызванные сложностью предмета</a:t>
          </a:r>
          <a:endParaRPr lang="ru-RU" b="1" dirty="0">
            <a:solidFill>
              <a:srgbClr val="C00000"/>
            </a:solidFill>
          </a:endParaRPr>
        </a:p>
      </dgm:t>
    </dgm:pt>
    <dgm:pt modelId="{29D60E75-2248-449E-B616-B22261024BEA}" type="parTrans" cxnId="{C7CD7926-227E-42CF-BD31-3AA15A680B70}">
      <dgm:prSet/>
      <dgm:spPr/>
      <dgm:t>
        <a:bodyPr/>
        <a:lstStyle/>
        <a:p>
          <a:endParaRPr lang="ru-RU"/>
        </a:p>
      </dgm:t>
    </dgm:pt>
    <dgm:pt modelId="{7A9DB772-DDA9-4134-A220-33390957F3B2}" type="sibTrans" cxnId="{C7CD7926-227E-42CF-BD31-3AA15A680B70}">
      <dgm:prSet/>
      <dgm:spPr/>
      <dgm:t>
        <a:bodyPr/>
        <a:lstStyle/>
        <a:p>
          <a:endParaRPr lang="ru-RU"/>
        </a:p>
      </dgm:t>
    </dgm:pt>
    <dgm:pt modelId="{6F268680-3024-4B5A-BFB7-9F1E8350BD63}">
      <dgm:prSet/>
      <dgm:spPr>
        <a:solidFill>
          <a:schemeClr val="bg2"/>
        </a:solidFill>
        <a:ln w="38100">
          <a:solidFill>
            <a:srgbClr val="0070C0"/>
          </a:solidFill>
        </a:ln>
      </dgm:spPr>
      <dgm:t>
        <a:bodyPr/>
        <a:lstStyle/>
        <a:p>
          <a:r>
            <a:rPr lang="ru-RU" b="1" dirty="0" smtClean="0">
              <a:solidFill>
                <a:srgbClr val="C00000"/>
              </a:solidFill>
            </a:rPr>
            <a:t>Отсутствие чувственно – эмоционального  фона на уроке</a:t>
          </a:r>
          <a:endParaRPr lang="ru-RU" b="1" dirty="0">
            <a:solidFill>
              <a:srgbClr val="C00000"/>
            </a:solidFill>
          </a:endParaRPr>
        </a:p>
      </dgm:t>
    </dgm:pt>
    <dgm:pt modelId="{96001F5D-75FF-4681-97D7-B82A7089F3D2}" type="parTrans" cxnId="{27735C9F-FD21-4596-A557-791B16A73EB5}">
      <dgm:prSet/>
      <dgm:spPr/>
      <dgm:t>
        <a:bodyPr/>
        <a:lstStyle/>
        <a:p>
          <a:endParaRPr lang="ru-RU"/>
        </a:p>
      </dgm:t>
    </dgm:pt>
    <dgm:pt modelId="{4260254D-0515-4644-8215-2ECA73741CB2}" type="sibTrans" cxnId="{27735C9F-FD21-4596-A557-791B16A73EB5}">
      <dgm:prSet/>
      <dgm:spPr/>
      <dgm:t>
        <a:bodyPr/>
        <a:lstStyle/>
        <a:p>
          <a:endParaRPr lang="ru-RU"/>
        </a:p>
      </dgm:t>
    </dgm:pt>
    <dgm:pt modelId="{B0CC4E3A-EC5F-48BA-8B8D-5C9DD0DFD87A}">
      <dgm:prSet/>
      <dgm:spPr>
        <a:solidFill>
          <a:schemeClr val="bg2"/>
        </a:solidFill>
        <a:ln w="38100">
          <a:solidFill>
            <a:srgbClr val="0070C0"/>
          </a:solidFill>
        </a:ln>
      </dgm:spPr>
      <dgm:t>
        <a:bodyPr/>
        <a:lstStyle/>
        <a:p>
          <a:r>
            <a:rPr lang="ru-RU" b="1" dirty="0" smtClean="0">
              <a:solidFill>
                <a:srgbClr val="C00000"/>
              </a:solidFill>
            </a:rPr>
            <a:t>Высокое умственное и нервное напряжение</a:t>
          </a:r>
          <a:endParaRPr lang="ru-RU" b="1" dirty="0">
            <a:solidFill>
              <a:srgbClr val="C00000"/>
            </a:solidFill>
          </a:endParaRPr>
        </a:p>
      </dgm:t>
    </dgm:pt>
    <dgm:pt modelId="{9B30F613-D02C-4716-9076-735629604D7C}" type="sibTrans" cxnId="{3FECCC34-72CA-471B-BE91-8114F175F1FE}">
      <dgm:prSet/>
      <dgm:spPr/>
      <dgm:t>
        <a:bodyPr/>
        <a:lstStyle/>
        <a:p>
          <a:endParaRPr lang="ru-RU"/>
        </a:p>
      </dgm:t>
    </dgm:pt>
    <dgm:pt modelId="{DC65762D-2ACB-41FD-8CE4-8B139F270606}" type="parTrans" cxnId="{3FECCC34-72CA-471B-BE91-8114F175F1FE}">
      <dgm:prSet/>
      <dgm:spPr/>
      <dgm:t>
        <a:bodyPr/>
        <a:lstStyle/>
        <a:p>
          <a:endParaRPr lang="ru-RU"/>
        </a:p>
      </dgm:t>
    </dgm:pt>
    <dgm:pt modelId="{7FC678A1-5729-4EAF-8FFE-7B95C34D91D1}" type="pres">
      <dgm:prSet presAssocID="{9527C610-ECFE-4447-A0A0-922461C8C51C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D777FC6-E5FA-41EA-BBCC-12315A0F9D16}" type="pres">
      <dgm:prSet presAssocID="{1E9F7A37-8D1D-4D2E-A2AB-6F758E82822C}" presName="parentLin" presStyleCnt="0"/>
      <dgm:spPr/>
    </dgm:pt>
    <dgm:pt modelId="{347B7F9A-6C52-4475-B3C4-D586DC9160A7}" type="pres">
      <dgm:prSet presAssocID="{1E9F7A37-8D1D-4D2E-A2AB-6F758E82822C}" presName="parentLeftMargin" presStyleLbl="node1" presStyleIdx="0" presStyleCnt="6"/>
      <dgm:spPr/>
      <dgm:t>
        <a:bodyPr/>
        <a:lstStyle/>
        <a:p>
          <a:endParaRPr lang="ru-RU"/>
        </a:p>
      </dgm:t>
    </dgm:pt>
    <dgm:pt modelId="{50559F4F-6751-48AA-8B38-208229E3D952}" type="pres">
      <dgm:prSet presAssocID="{1E9F7A37-8D1D-4D2E-A2AB-6F758E82822C}" presName="parentText" presStyleLbl="node1" presStyleIdx="0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0A4FBA0-6FDA-4FE1-8308-FFA559B0CFC6}" type="pres">
      <dgm:prSet presAssocID="{1E9F7A37-8D1D-4D2E-A2AB-6F758E82822C}" presName="negativeSpace" presStyleCnt="0"/>
      <dgm:spPr/>
    </dgm:pt>
    <dgm:pt modelId="{0141FB3D-7E67-41DA-9967-B274E9C6B496}" type="pres">
      <dgm:prSet presAssocID="{1E9F7A37-8D1D-4D2E-A2AB-6F758E82822C}" presName="childText" presStyleLbl="conFgAcc1" presStyleIdx="0" presStyleCnt="6">
        <dgm:presLayoutVars>
          <dgm:bulletEnabled val="1"/>
        </dgm:presLayoutVars>
      </dgm:prSet>
      <dgm:spPr/>
    </dgm:pt>
    <dgm:pt modelId="{F7428196-6EDC-480A-827E-F908CB4A37EA}" type="pres">
      <dgm:prSet presAssocID="{E885C237-D321-4CE1-A607-25B48313E583}" presName="spaceBetweenRectangles" presStyleCnt="0"/>
      <dgm:spPr/>
    </dgm:pt>
    <dgm:pt modelId="{0B9D3AEE-545B-4C09-8E00-17ECE7100AE4}" type="pres">
      <dgm:prSet presAssocID="{7A43CE36-965E-42BC-812B-88865944099E}" presName="parentLin" presStyleCnt="0"/>
      <dgm:spPr/>
    </dgm:pt>
    <dgm:pt modelId="{49A6226D-0FAC-44F7-8B40-6C78F7BC0D7E}" type="pres">
      <dgm:prSet presAssocID="{7A43CE36-965E-42BC-812B-88865944099E}" presName="parentLeftMargin" presStyleLbl="node1" presStyleIdx="0" presStyleCnt="6"/>
      <dgm:spPr/>
      <dgm:t>
        <a:bodyPr/>
        <a:lstStyle/>
        <a:p>
          <a:endParaRPr lang="ru-RU"/>
        </a:p>
      </dgm:t>
    </dgm:pt>
    <dgm:pt modelId="{BB538B6A-6C8B-42F0-9126-8F2E04DC7CE1}" type="pres">
      <dgm:prSet presAssocID="{7A43CE36-965E-42BC-812B-88865944099E}" presName="parentText" presStyleLbl="node1" presStyleIdx="1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DC8B7D7-B284-424E-B8FF-DA63FD43D7AF}" type="pres">
      <dgm:prSet presAssocID="{7A43CE36-965E-42BC-812B-88865944099E}" presName="negativeSpace" presStyleCnt="0"/>
      <dgm:spPr/>
    </dgm:pt>
    <dgm:pt modelId="{755E9BFC-E3F7-47F7-828F-52AEBF9600CE}" type="pres">
      <dgm:prSet presAssocID="{7A43CE36-965E-42BC-812B-88865944099E}" presName="childText" presStyleLbl="conFgAcc1" presStyleIdx="1" presStyleCnt="6">
        <dgm:presLayoutVars>
          <dgm:bulletEnabled val="1"/>
        </dgm:presLayoutVars>
      </dgm:prSet>
      <dgm:spPr/>
    </dgm:pt>
    <dgm:pt modelId="{109D1582-7894-4605-8CBC-1C1692DB54DA}" type="pres">
      <dgm:prSet presAssocID="{2A5300BA-072A-40E7-AC12-A61B2F35F5FA}" presName="spaceBetweenRectangles" presStyleCnt="0"/>
      <dgm:spPr/>
    </dgm:pt>
    <dgm:pt modelId="{7674D737-C95C-44D7-9670-AFD090C25859}" type="pres">
      <dgm:prSet presAssocID="{4C3CAC30-1426-4EC1-BD61-23BC5AD66AAA}" presName="parentLin" presStyleCnt="0"/>
      <dgm:spPr/>
    </dgm:pt>
    <dgm:pt modelId="{5475EB2B-4E56-4058-8358-5C070A665B13}" type="pres">
      <dgm:prSet presAssocID="{4C3CAC30-1426-4EC1-BD61-23BC5AD66AAA}" presName="parentLeftMargin" presStyleLbl="node1" presStyleIdx="1" presStyleCnt="6"/>
      <dgm:spPr/>
      <dgm:t>
        <a:bodyPr/>
        <a:lstStyle/>
        <a:p>
          <a:endParaRPr lang="ru-RU"/>
        </a:p>
      </dgm:t>
    </dgm:pt>
    <dgm:pt modelId="{3EF0EFFA-C08F-4009-91BB-954758514341}" type="pres">
      <dgm:prSet presAssocID="{4C3CAC30-1426-4EC1-BD61-23BC5AD66AAA}" presName="parentText" presStyleLbl="node1" presStyleIdx="2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879DD54-CC1D-4B36-8531-9A978379FAC7}" type="pres">
      <dgm:prSet presAssocID="{4C3CAC30-1426-4EC1-BD61-23BC5AD66AAA}" presName="negativeSpace" presStyleCnt="0"/>
      <dgm:spPr/>
    </dgm:pt>
    <dgm:pt modelId="{2C2C975F-11F5-4C6F-8C08-E07A8B0F13AA}" type="pres">
      <dgm:prSet presAssocID="{4C3CAC30-1426-4EC1-BD61-23BC5AD66AAA}" presName="childText" presStyleLbl="conFgAcc1" presStyleIdx="2" presStyleCnt="6">
        <dgm:presLayoutVars>
          <dgm:bulletEnabled val="1"/>
        </dgm:presLayoutVars>
      </dgm:prSet>
      <dgm:spPr/>
    </dgm:pt>
    <dgm:pt modelId="{C502AEAF-915D-4B13-AEF1-CB12728ACECD}" type="pres">
      <dgm:prSet presAssocID="{BF1E466F-7D35-4E87-A986-D73D5561E386}" presName="spaceBetweenRectangles" presStyleCnt="0"/>
      <dgm:spPr/>
    </dgm:pt>
    <dgm:pt modelId="{A7E03D7D-B717-442E-9DB7-62945D1A8382}" type="pres">
      <dgm:prSet presAssocID="{6F268680-3024-4B5A-BFB7-9F1E8350BD63}" presName="parentLin" presStyleCnt="0"/>
      <dgm:spPr/>
    </dgm:pt>
    <dgm:pt modelId="{FC6BCAAC-EFE5-47CE-B5AD-3CCBF62B312E}" type="pres">
      <dgm:prSet presAssocID="{6F268680-3024-4B5A-BFB7-9F1E8350BD63}" presName="parentLeftMargin" presStyleLbl="node1" presStyleIdx="2" presStyleCnt="6"/>
      <dgm:spPr/>
      <dgm:t>
        <a:bodyPr/>
        <a:lstStyle/>
        <a:p>
          <a:endParaRPr lang="ru-RU"/>
        </a:p>
      </dgm:t>
    </dgm:pt>
    <dgm:pt modelId="{4F985CD0-0B92-46F2-9009-A18000BBF7DC}" type="pres">
      <dgm:prSet presAssocID="{6F268680-3024-4B5A-BFB7-9F1E8350BD63}" presName="parentText" presStyleLbl="node1" presStyleIdx="3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CBE4A18-7328-4F14-AF14-BFC93B951D58}" type="pres">
      <dgm:prSet presAssocID="{6F268680-3024-4B5A-BFB7-9F1E8350BD63}" presName="negativeSpace" presStyleCnt="0"/>
      <dgm:spPr/>
    </dgm:pt>
    <dgm:pt modelId="{34B17B4C-E2B4-4D73-AF0A-3275421948A0}" type="pres">
      <dgm:prSet presAssocID="{6F268680-3024-4B5A-BFB7-9F1E8350BD63}" presName="childText" presStyleLbl="conFgAcc1" presStyleIdx="3" presStyleCnt="6">
        <dgm:presLayoutVars>
          <dgm:bulletEnabled val="1"/>
        </dgm:presLayoutVars>
      </dgm:prSet>
      <dgm:spPr/>
    </dgm:pt>
    <dgm:pt modelId="{FF071830-E479-4400-A636-A7E8D98FBFAE}" type="pres">
      <dgm:prSet presAssocID="{4260254D-0515-4644-8215-2ECA73741CB2}" presName="spaceBetweenRectangles" presStyleCnt="0"/>
      <dgm:spPr/>
    </dgm:pt>
    <dgm:pt modelId="{B84C25E3-7536-4A4B-97FE-3FFBF245CF06}" type="pres">
      <dgm:prSet presAssocID="{753B0ECA-84B9-4AFE-B4AD-AD828D22F843}" presName="parentLin" presStyleCnt="0"/>
      <dgm:spPr/>
    </dgm:pt>
    <dgm:pt modelId="{81DC3659-7BCF-419E-A347-0E733F3D73AB}" type="pres">
      <dgm:prSet presAssocID="{753B0ECA-84B9-4AFE-B4AD-AD828D22F843}" presName="parentLeftMargin" presStyleLbl="node1" presStyleIdx="3" presStyleCnt="6"/>
      <dgm:spPr/>
      <dgm:t>
        <a:bodyPr/>
        <a:lstStyle/>
        <a:p>
          <a:endParaRPr lang="ru-RU"/>
        </a:p>
      </dgm:t>
    </dgm:pt>
    <dgm:pt modelId="{A3CA8FBD-948C-4E97-8E97-FB8216803FE7}" type="pres">
      <dgm:prSet presAssocID="{753B0ECA-84B9-4AFE-B4AD-AD828D22F843}" presName="parentText" presStyleLbl="node1" presStyleIdx="4" presStyleCnt="6" custLinFactNeighborX="-2784" custLinFactNeighborY="-696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DAC3D17-4417-4D74-899A-60BCE2605301}" type="pres">
      <dgm:prSet presAssocID="{753B0ECA-84B9-4AFE-B4AD-AD828D22F843}" presName="negativeSpace" presStyleCnt="0"/>
      <dgm:spPr/>
    </dgm:pt>
    <dgm:pt modelId="{94202FE3-8B0B-43D6-849D-EF9CA9851525}" type="pres">
      <dgm:prSet presAssocID="{753B0ECA-84B9-4AFE-B4AD-AD828D22F843}" presName="childText" presStyleLbl="conFgAcc1" presStyleIdx="4" presStyleCnt="6">
        <dgm:presLayoutVars>
          <dgm:bulletEnabled val="1"/>
        </dgm:presLayoutVars>
      </dgm:prSet>
      <dgm:spPr/>
    </dgm:pt>
    <dgm:pt modelId="{E73973B3-CA06-41D2-A086-50AC61A6EAE4}" type="pres">
      <dgm:prSet presAssocID="{7A9DB772-DDA9-4134-A220-33390957F3B2}" presName="spaceBetweenRectangles" presStyleCnt="0"/>
      <dgm:spPr/>
    </dgm:pt>
    <dgm:pt modelId="{CBDEB184-CE4C-40DD-8161-01100AE237C1}" type="pres">
      <dgm:prSet presAssocID="{B0CC4E3A-EC5F-48BA-8B8D-5C9DD0DFD87A}" presName="parentLin" presStyleCnt="0"/>
      <dgm:spPr/>
    </dgm:pt>
    <dgm:pt modelId="{FD62B73F-A7BB-4869-8C23-5FC20654715B}" type="pres">
      <dgm:prSet presAssocID="{B0CC4E3A-EC5F-48BA-8B8D-5C9DD0DFD87A}" presName="parentLeftMargin" presStyleLbl="node1" presStyleIdx="4" presStyleCnt="6"/>
      <dgm:spPr/>
      <dgm:t>
        <a:bodyPr/>
        <a:lstStyle/>
        <a:p>
          <a:endParaRPr lang="ru-RU"/>
        </a:p>
      </dgm:t>
    </dgm:pt>
    <dgm:pt modelId="{568120C7-5376-47FD-BBA8-99A2ED0DCAAA}" type="pres">
      <dgm:prSet presAssocID="{B0CC4E3A-EC5F-48BA-8B8D-5C9DD0DFD87A}" presName="parentText" presStyleLbl="node1" presStyleIdx="5" presStyleCnt="6" custScaleX="100894" custScaleY="111749" custLinFactNeighborX="-2784" custLinFactNeighborY="-1951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A624D81-C1EC-4770-8E28-0BEFBA3D029E}" type="pres">
      <dgm:prSet presAssocID="{B0CC4E3A-EC5F-48BA-8B8D-5C9DD0DFD87A}" presName="negativeSpace" presStyleCnt="0"/>
      <dgm:spPr/>
    </dgm:pt>
    <dgm:pt modelId="{C8B52788-CA8B-4ED4-A4D3-34210ED848E6}" type="pres">
      <dgm:prSet presAssocID="{B0CC4E3A-EC5F-48BA-8B8D-5C9DD0DFD87A}" presName="childText" presStyleLbl="conFgAcc1" presStyleIdx="5" presStyleCnt="6" custLinFactNeighborX="-348" custLinFactNeighborY="-5550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9319347-B6B9-4386-B58D-D626E72AE8BC}" srcId="{9527C610-ECFE-4447-A0A0-922461C8C51C}" destId="{7A43CE36-965E-42BC-812B-88865944099E}" srcOrd="1" destOrd="0" parTransId="{BB21978A-63D8-4E0C-8AF7-330C5184D634}" sibTransId="{2A5300BA-072A-40E7-AC12-A61B2F35F5FA}"/>
    <dgm:cxn modelId="{841FB88B-858F-4769-8293-FA074DA2A834}" type="presOf" srcId="{1E9F7A37-8D1D-4D2E-A2AB-6F758E82822C}" destId="{347B7F9A-6C52-4475-B3C4-D586DC9160A7}" srcOrd="0" destOrd="0" presId="urn:microsoft.com/office/officeart/2005/8/layout/list1"/>
    <dgm:cxn modelId="{AA1ADEAA-7C0B-4570-8F96-6B83852CC072}" type="presOf" srcId="{1E9F7A37-8D1D-4D2E-A2AB-6F758E82822C}" destId="{50559F4F-6751-48AA-8B38-208229E3D952}" srcOrd="1" destOrd="0" presId="urn:microsoft.com/office/officeart/2005/8/layout/list1"/>
    <dgm:cxn modelId="{9B797B86-EA37-4C18-99E9-8C3F50DC1B9E}" type="presOf" srcId="{9527C610-ECFE-4447-A0A0-922461C8C51C}" destId="{7FC678A1-5729-4EAF-8FFE-7B95C34D91D1}" srcOrd="0" destOrd="0" presId="urn:microsoft.com/office/officeart/2005/8/layout/list1"/>
    <dgm:cxn modelId="{B4E6BD7B-BCF3-41A3-923C-25757C73C2BC}" type="presOf" srcId="{7A43CE36-965E-42BC-812B-88865944099E}" destId="{BB538B6A-6C8B-42F0-9126-8F2E04DC7CE1}" srcOrd="1" destOrd="0" presId="urn:microsoft.com/office/officeart/2005/8/layout/list1"/>
    <dgm:cxn modelId="{73E15693-8137-4F60-A51D-58297256BCA2}" type="presOf" srcId="{753B0ECA-84B9-4AFE-B4AD-AD828D22F843}" destId="{A3CA8FBD-948C-4E97-8E97-FB8216803FE7}" srcOrd="1" destOrd="0" presId="urn:microsoft.com/office/officeart/2005/8/layout/list1"/>
    <dgm:cxn modelId="{3FECCC34-72CA-471B-BE91-8114F175F1FE}" srcId="{9527C610-ECFE-4447-A0A0-922461C8C51C}" destId="{B0CC4E3A-EC5F-48BA-8B8D-5C9DD0DFD87A}" srcOrd="5" destOrd="0" parTransId="{DC65762D-2ACB-41FD-8CE4-8B139F270606}" sibTransId="{9B30F613-D02C-4716-9076-735629604D7C}"/>
    <dgm:cxn modelId="{E8B8D795-9F8F-4897-96D2-C1D63C3B0C0B}" srcId="{9527C610-ECFE-4447-A0A0-922461C8C51C}" destId="{1E9F7A37-8D1D-4D2E-A2AB-6F758E82822C}" srcOrd="0" destOrd="0" parTransId="{11D73CC9-53C2-4391-9EF5-1D1EFA54B623}" sibTransId="{E885C237-D321-4CE1-A607-25B48313E583}"/>
    <dgm:cxn modelId="{C7CD7926-227E-42CF-BD31-3AA15A680B70}" srcId="{9527C610-ECFE-4447-A0A0-922461C8C51C}" destId="{753B0ECA-84B9-4AFE-B4AD-AD828D22F843}" srcOrd="4" destOrd="0" parTransId="{29D60E75-2248-449E-B616-B22261024BEA}" sibTransId="{7A9DB772-DDA9-4134-A220-33390957F3B2}"/>
    <dgm:cxn modelId="{5E099C36-B837-47B2-A0C3-8F756425103B}" type="presOf" srcId="{6F268680-3024-4B5A-BFB7-9F1E8350BD63}" destId="{FC6BCAAC-EFE5-47CE-B5AD-3CCBF62B312E}" srcOrd="0" destOrd="0" presId="urn:microsoft.com/office/officeart/2005/8/layout/list1"/>
    <dgm:cxn modelId="{C8C1C2DA-C689-449C-B462-1DA0C037024A}" srcId="{9527C610-ECFE-4447-A0A0-922461C8C51C}" destId="{4C3CAC30-1426-4EC1-BD61-23BC5AD66AAA}" srcOrd="2" destOrd="0" parTransId="{75DA7B11-3972-498F-BA62-398960D7B5C0}" sibTransId="{BF1E466F-7D35-4E87-A986-D73D5561E386}"/>
    <dgm:cxn modelId="{D6C53718-C4FB-40C8-9C65-AC5BF4CD7D6F}" type="presOf" srcId="{4C3CAC30-1426-4EC1-BD61-23BC5AD66AAA}" destId="{3EF0EFFA-C08F-4009-91BB-954758514341}" srcOrd="1" destOrd="0" presId="urn:microsoft.com/office/officeart/2005/8/layout/list1"/>
    <dgm:cxn modelId="{27735C9F-FD21-4596-A557-791B16A73EB5}" srcId="{9527C610-ECFE-4447-A0A0-922461C8C51C}" destId="{6F268680-3024-4B5A-BFB7-9F1E8350BD63}" srcOrd="3" destOrd="0" parTransId="{96001F5D-75FF-4681-97D7-B82A7089F3D2}" sibTransId="{4260254D-0515-4644-8215-2ECA73741CB2}"/>
    <dgm:cxn modelId="{E2AE06EC-D60C-431B-8BD5-BEE42E8D6F1D}" type="presOf" srcId="{4C3CAC30-1426-4EC1-BD61-23BC5AD66AAA}" destId="{5475EB2B-4E56-4058-8358-5C070A665B13}" srcOrd="0" destOrd="0" presId="urn:microsoft.com/office/officeart/2005/8/layout/list1"/>
    <dgm:cxn modelId="{38C2683E-1197-4872-80C5-7A177A3C3841}" type="presOf" srcId="{6F268680-3024-4B5A-BFB7-9F1E8350BD63}" destId="{4F985CD0-0B92-46F2-9009-A18000BBF7DC}" srcOrd="1" destOrd="0" presId="urn:microsoft.com/office/officeart/2005/8/layout/list1"/>
    <dgm:cxn modelId="{DDE8263C-A7C0-40B8-944F-670341C2FFFD}" type="presOf" srcId="{753B0ECA-84B9-4AFE-B4AD-AD828D22F843}" destId="{81DC3659-7BCF-419E-A347-0E733F3D73AB}" srcOrd="0" destOrd="0" presId="urn:microsoft.com/office/officeart/2005/8/layout/list1"/>
    <dgm:cxn modelId="{1D11FDDB-4B7D-4A21-B164-3D7FCAB44045}" type="presOf" srcId="{B0CC4E3A-EC5F-48BA-8B8D-5C9DD0DFD87A}" destId="{568120C7-5376-47FD-BBA8-99A2ED0DCAAA}" srcOrd="1" destOrd="0" presId="urn:microsoft.com/office/officeart/2005/8/layout/list1"/>
    <dgm:cxn modelId="{15CBA4D6-B997-47BA-A350-133F4289A56C}" type="presOf" srcId="{B0CC4E3A-EC5F-48BA-8B8D-5C9DD0DFD87A}" destId="{FD62B73F-A7BB-4869-8C23-5FC20654715B}" srcOrd="0" destOrd="0" presId="urn:microsoft.com/office/officeart/2005/8/layout/list1"/>
    <dgm:cxn modelId="{1427190D-8ECD-421B-9E17-36921247E210}" type="presOf" srcId="{7A43CE36-965E-42BC-812B-88865944099E}" destId="{49A6226D-0FAC-44F7-8B40-6C78F7BC0D7E}" srcOrd="0" destOrd="0" presId="urn:microsoft.com/office/officeart/2005/8/layout/list1"/>
    <dgm:cxn modelId="{BA9E369D-98A9-4692-BCA6-61F1588A6DBB}" type="presParOf" srcId="{7FC678A1-5729-4EAF-8FFE-7B95C34D91D1}" destId="{ED777FC6-E5FA-41EA-BBCC-12315A0F9D16}" srcOrd="0" destOrd="0" presId="urn:microsoft.com/office/officeart/2005/8/layout/list1"/>
    <dgm:cxn modelId="{CE6D9C64-F510-4896-BF9F-018367D1AC42}" type="presParOf" srcId="{ED777FC6-E5FA-41EA-BBCC-12315A0F9D16}" destId="{347B7F9A-6C52-4475-B3C4-D586DC9160A7}" srcOrd="0" destOrd="0" presId="urn:microsoft.com/office/officeart/2005/8/layout/list1"/>
    <dgm:cxn modelId="{2CB92452-4396-4DEB-B6BB-9CE05322A3C4}" type="presParOf" srcId="{ED777FC6-E5FA-41EA-BBCC-12315A0F9D16}" destId="{50559F4F-6751-48AA-8B38-208229E3D952}" srcOrd="1" destOrd="0" presId="urn:microsoft.com/office/officeart/2005/8/layout/list1"/>
    <dgm:cxn modelId="{A38F2206-0520-47BF-B6D9-DF998ED7D10C}" type="presParOf" srcId="{7FC678A1-5729-4EAF-8FFE-7B95C34D91D1}" destId="{50A4FBA0-6FDA-4FE1-8308-FFA559B0CFC6}" srcOrd="1" destOrd="0" presId="urn:microsoft.com/office/officeart/2005/8/layout/list1"/>
    <dgm:cxn modelId="{9216479D-89F1-4600-978C-D3729C3B48F4}" type="presParOf" srcId="{7FC678A1-5729-4EAF-8FFE-7B95C34D91D1}" destId="{0141FB3D-7E67-41DA-9967-B274E9C6B496}" srcOrd="2" destOrd="0" presId="urn:microsoft.com/office/officeart/2005/8/layout/list1"/>
    <dgm:cxn modelId="{78FD1F61-F41D-4EB9-92CC-87351D696143}" type="presParOf" srcId="{7FC678A1-5729-4EAF-8FFE-7B95C34D91D1}" destId="{F7428196-6EDC-480A-827E-F908CB4A37EA}" srcOrd="3" destOrd="0" presId="urn:microsoft.com/office/officeart/2005/8/layout/list1"/>
    <dgm:cxn modelId="{96FEA86B-CCCF-4197-9D0B-03CBE5D84DF3}" type="presParOf" srcId="{7FC678A1-5729-4EAF-8FFE-7B95C34D91D1}" destId="{0B9D3AEE-545B-4C09-8E00-17ECE7100AE4}" srcOrd="4" destOrd="0" presId="urn:microsoft.com/office/officeart/2005/8/layout/list1"/>
    <dgm:cxn modelId="{12E95B3D-6AB0-4ABB-9495-F96A2366DB9E}" type="presParOf" srcId="{0B9D3AEE-545B-4C09-8E00-17ECE7100AE4}" destId="{49A6226D-0FAC-44F7-8B40-6C78F7BC0D7E}" srcOrd="0" destOrd="0" presId="urn:microsoft.com/office/officeart/2005/8/layout/list1"/>
    <dgm:cxn modelId="{BA67525A-3C62-4243-AD21-1A08F18A6CA1}" type="presParOf" srcId="{0B9D3AEE-545B-4C09-8E00-17ECE7100AE4}" destId="{BB538B6A-6C8B-42F0-9126-8F2E04DC7CE1}" srcOrd="1" destOrd="0" presId="urn:microsoft.com/office/officeart/2005/8/layout/list1"/>
    <dgm:cxn modelId="{5B17CC17-8D87-495D-B4D2-9139A7CF3E49}" type="presParOf" srcId="{7FC678A1-5729-4EAF-8FFE-7B95C34D91D1}" destId="{8DC8B7D7-B284-424E-B8FF-DA63FD43D7AF}" srcOrd="5" destOrd="0" presId="urn:microsoft.com/office/officeart/2005/8/layout/list1"/>
    <dgm:cxn modelId="{2DA3BEA4-F994-45F1-BDCF-CDEF6A5D18DB}" type="presParOf" srcId="{7FC678A1-5729-4EAF-8FFE-7B95C34D91D1}" destId="{755E9BFC-E3F7-47F7-828F-52AEBF9600CE}" srcOrd="6" destOrd="0" presId="urn:microsoft.com/office/officeart/2005/8/layout/list1"/>
    <dgm:cxn modelId="{C7AA10FB-CDB9-42AE-8E58-65E34253B883}" type="presParOf" srcId="{7FC678A1-5729-4EAF-8FFE-7B95C34D91D1}" destId="{109D1582-7894-4605-8CBC-1C1692DB54DA}" srcOrd="7" destOrd="0" presId="urn:microsoft.com/office/officeart/2005/8/layout/list1"/>
    <dgm:cxn modelId="{D44CA396-24FA-400F-9319-B3ED84F35122}" type="presParOf" srcId="{7FC678A1-5729-4EAF-8FFE-7B95C34D91D1}" destId="{7674D737-C95C-44D7-9670-AFD090C25859}" srcOrd="8" destOrd="0" presId="urn:microsoft.com/office/officeart/2005/8/layout/list1"/>
    <dgm:cxn modelId="{D6949463-29AE-456F-9B11-2146D57805F0}" type="presParOf" srcId="{7674D737-C95C-44D7-9670-AFD090C25859}" destId="{5475EB2B-4E56-4058-8358-5C070A665B13}" srcOrd="0" destOrd="0" presId="urn:microsoft.com/office/officeart/2005/8/layout/list1"/>
    <dgm:cxn modelId="{A228B50D-2C52-47B6-94F5-0C306051E9A1}" type="presParOf" srcId="{7674D737-C95C-44D7-9670-AFD090C25859}" destId="{3EF0EFFA-C08F-4009-91BB-954758514341}" srcOrd="1" destOrd="0" presId="urn:microsoft.com/office/officeart/2005/8/layout/list1"/>
    <dgm:cxn modelId="{D93D02B5-C95E-4B7C-8EDC-738B0E80B4B4}" type="presParOf" srcId="{7FC678A1-5729-4EAF-8FFE-7B95C34D91D1}" destId="{2879DD54-CC1D-4B36-8531-9A978379FAC7}" srcOrd="9" destOrd="0" presId="urn:microsoft.com/office/officeart/2005/8/layout/list1"/>
    <dgm:cxn modelId="{BCE04E73-0533-4774-B820-8B5923075924}" type="presParOf" srcId="{7FC678A1-5729-4EAF-8FFE-7B95C34D91D1}" destId="{2C2C975F-11F5-4C6F-8C08-E07A8B0F13AA}" srcOrd="10" destOrd="0" presId="urn:microsoft.com/office/officeart/2005/8/layout/list1"/>
    <dgm:cxn modelId="{9D5632D4-EE73-49FC-829F-260D02DE944C}" type="presParOf" srcId="{7FC678A1-5729-4EAF-8FFE-7B95C34D91D1}" destId="{C502AEAF-915D-4B13-AEF1-CB12728ACECD}" srcOrd="11" destOrd="0" presId="urn:microsoft.com/office/officeart/2005/8/layout/list1"/>
    <dgm:cxn modelId="{F44B6DA6-5A64-4210-883C-834D630CF31A}" type="presParOf" srcId="{7FC678A1-5729-4EAF-8FFE-7B95C34D91D1}" destId="{A7E03D7D-B717-442E-9DB7-62945D1A8382}" srcOrd="12" destOrd="0" presId="urn:microsoft.com/office/officeart/2005/8/layout/list1"/>
    <dgm:cxn modelId="{2C20452E-C808-4DED-9479-0A1A561CCEC0}" type="presParOf" srcId="{A7E03D7D-B717-442E-9DB7-62945D1A8382}" destId="{FC6BCAAC-EFE5-47CE-B5AD-3CCBF62B312E}" srcOrd="0" destOrd="0" presId="urn:microsoft.com/office/officeart/2005/8/layout/list1"/>
    <dgm:cxn modelId="{136B68C2-C217-4578-BEAC-8063AE0F07A9}" type="presParOf" srcId="{A7E03D7D-B717-442E-9DB7-62945D1A8382}" destId="{4F985CD0-0B92-46F2-9009-A18000BBF7DC}" srcOrd="1" destOrd="0" presId="urn:microsoft.com/office/officeart/2005/8/layout/list1"/>
    <dgm:cxn modelId="{B6E75F14-1A2F-40C2-9D8C-D05686B55EF9}" type="presParOf" srcId="{7FC678A1-5729-4EAF-8FFE-7B95C34D91D1}" destId="{5CBE4A18-7328-4F14-AF14-BFC93B951D58}" srcOrd="13" destOrd="0" presId="urn:microsoft.com/office/officeart/2005/8/layout/list1"/>
    <dgm:cxn modelId="{35C5D770-B8F1-4FE1-95D0-435B7B2FB7B5}" type="presParOf" srcId="{7FC678A1-5729-4EAF-8FFE-7B95C34D91D1}" destId="{34B17B4C-E2B4-4D73-AF0A-3275421948A0}" srcOrd="14" destOrd="0" presId="urn:microsoft.com/office/officeart/2005/8/layout/list1"/>
    <dgm:cxn modelId="{02271FC9-6907-44D5-BFA0-3980A75CD039}" type="presParOf" srcId="{7FC678A1-5729-4EAF-8FFE-7B95C34D91D1}" destId="{FF071830-E479-4400-A636-A7E8D98FBFAE}" srcOrd="15" destOrd="0" presId="urn:microsoft.com/office/officeart/2005/8/layout/list1"/>
    <dgm:cxn modelId="{D46DB6FA-5BFD-4676-9B8E-6B3DBD72CADF}" type="presParOf" srcId="{7FC678A1-5729-4EAF-8FFE-7B95C34D91D1}" destId="{B84C25E3-7536-4A4B-97FE-3FFBF245CF06}" srcOrd="16" destOrd="0" presId="urn:microsoft.com/office/officeart/2005/8/layout/list1"/>
    <dgm:cxn modelId="{D5837285-3DB8-4CF0-B5E6-3C11984D33FF}" type="presParOf" srcId="{B84C25E3-7536-4A4B-97FE-3FFBF245CF06}" destId="{81DC3659-7BCF-419E-A347-0E733F3D73AB}" srcOrd="0" destOrd="0" presId="urn:microsoft.com/office/officeart/2005/8/layout/list1"/>
    <dgm:cxn modelId="{09A4112D-7721-4403-B35F-B0B1071ABAC1}" type="presParOf" srcId="{B84C25E3-7536-4A4B-97FE-3FFBF245CF06}" destId="{A3CA8FBD-948C-4E97-8E97-FB8216803FE7}" srcOrd="1" destOrd="0" presId="urn:microsoft.com/office/officeart/2005/8/layout/list1"/>
    <dgm:cxn modelId="{F2C70204-1AF2-4C6A-BBA9-E032239E448F}" type="presParOf" srcId="{7FC678A1-5729-4EAF-8FFE-7B95C34D91D1}" destId="{5DAC3D17-4417-4D74-899A-60BCE2605301}" srcOrd="17" destOrd="0" presId="urn:microsoft.com/office/officeart/2005/8/layout/list1"/>
    <dgm:cxn modelId="{EE20BF65-D530-4CAC-8C5A-6E78A3639AA7}" type="presParOf" srcId="{7FC678A1-5729-4EAF-8FFE-7B95C34D91D1}" destId="{94202FE3-8B0B-43D6-849D-EF9CA9851525}" srcOrd="18" destOrd="0" presId="urn:microsoft.com/office/officeart/2005/8/layout/list1"/>
    <dgm:cxn modelId="{BB711A01-DE78-42D0-9C1A-6F2C8B914456}" type="presParOf" srcId="{7FC678A1-5729-4EAF-8FFE-7B95C34D91D1}" destId="{E73973B3-CA06-41D2-A086-50AC61A6EAE4}" srcOrd="19" destOrd="0" presId="urn:microsoft.com/office/officeart/2005/8/layout/list1"/>
    <dgm:cxn modelId="{103A8927-DB14-4F01-A79D-18296AE4D548}" type="presParOf" srcId="{7FC678A1-5729-4EAF-8FFE-7B95C34D91D1}" destId="{CBDEB184-CE4C-40DD-8161-01100AE237C1}" srcOrd="20" destOrd="0" presId="urn:microsoft.com/office/officeart/2005/8/layout/list1"/>
    <dgm:cxn modelId="{5E4DEF89-E04E-41E4-8B0C-988CE1944FE6}" type="presParOf" srcId="{CBDEB184-CE4C-40DD-8161-01100AE237C1}" destId="{FD62B73F-A7BB-4869-8C23-5FC20654715B}" srcOrd="0" destOrd="0" presId="urn:microsoft.com/office/officeart/2005/8/layout/list1"/>
    <dgm:cxn modelId="{D45510CB-C981-4376-A15C-3FCB50A00B23}" type="presParOf" srcId="{CBDEB184-CE4C-40DD-8161-01100AE237C1}" destId="{568120C7-5376-47FD-BBA8-99A2ED0DCAAA}" srcOrd="1" destOrd="0" presId="urn:microsoft.com/office/officeart/2005/8/layout/list1"/>
    <dgm:cxn modelId="{8C0EBA8D-E474-4031-9C51-304697C80A45}" type="presParOf" srcId="{7FC678A1-5729-4EAF-8FFE-7B95C34D91D1}" destId="{DA624D81-C1EC-4770-8E28-0BEFBA3D029E}" srcOrd="21" destOrd="0" presId="urn:microsoft.com/office/officeart/2005/8/layout/list1"/>
    <dgm:cxn modelId="{BC6507C5-4F41-4544-B8B8-7A38D63E5AAF}" type="presParOf" srcId="{7FC678A1-5729-4EAF-8FFE-7B95C34D91D1}" destId="{C8B52788-CA8B-4ED4-A4D3-34210ED848E6}" srcOrd="22" destOrd="0" presId="urn:microsoft.com/office/officeart/2005/8/layout/list1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76101E4-624F-4A9D-B081-094DB6128C97}" type="doc">
      <dgm:prSet loTypeId="urn:microsoft.com/office/officeart/2005/8/layout/v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6A8C34F-06AD-42FE-A89F-26E88703BEDD}">
      <dgm:prSet phldrT="[Текст]"/>
      <dgm:spPr/>
      <dgm:t>
        <a:bodyPr/>
        <a:lstStyle/>
        <a:p>
          <a:r>
            <a:rPr lang="ru-RU" dirty="0" smtClean="0"/>
            <a:t>Неподвижная поза на уроке</a:t>
          </a:r>
          <a:endParaRPr lang="ru-RU" dirty="0"/>
        </a:p>
      </dgm:t>
    </dgm:pt>
    <dgm:pt modelId="{474362EA-4815-4957-9DE8-033BB6D486D6}" type="parTrans" cxnId="{B37FF3D3-FDFA-4677-B76E-C3BBE24D9A4D}">
      <dgm:prSet/>
      <dgm:spPr/>
      <dgm:t>
        <a:bodyPr/>
        <a:lstStyle/>
        <a:p>
          <a:endParaRPr lang="ru-RU"/>
        </a:p>
      </dgm:t>
    </dgm:pt>
    <dgm:pt modelId="{721DA549-3560-4D5B-BC3B-FEF4881CB826}" type="sibTrans" cxnId="{B37FF3D3-FDFA-4677-B76E-C3BBE24D9A4D}">
      <dgm:prSet/>
      <dgm:spPr/>
      <dgm:t>
        <a:bodyPr/>
        <a:lstStyle/>
        <a:p>
          <a:endParaRPr lang="ru-RU"/>
        </a:p>
      </dgm:t>
    </dgm:pt>
    <dgm:pt modelId="{39004778-E114-4972-BF29-47AB60F34EA8}">
      <dgm:prSet phldrT="[Текст]" custT="1"/>
      <dgm:spPr/>
      <dgm:t>
        <a:bodyPr/>
        <a:lstStyle/>
        <a:p>
          <a:r>
            <a:rPr lang="ru-RU" sz="1600" dirty="0" smtClean="0"/>
            <a:t>физ.минутки , смена вида деятельности</a:t>
          </a:r>
          <a:endParaRPr lang="ru-RU" sz="1600" dirty="0"/>
        </a:p>
      </dgm:t>
    </dgm:pt>
    <dgm:pt modelId="{33FDFBDF-541A-4FEB-AA27-C3E60EFA1DAC}" type="parTrans" cxnId="{C6BC2889-668A-46B3-8B16-889B99E9BE2A}">
      <dgm:prSet/>
      <dgm:spPr/>
      <dgm:t>
        <a:bodyPr/>
        <a:lstStyle/>
        <a:p>
          <a:endParaRPr lang="ru-RU"/>
        </a:p>
      </dgm:t>
    </dgm:pt>
    <dgm:pt modelId="{1FE7AEA4-105C-4AE0-BD67-28076D0AE557}" type="sibTrans" cxnId="{C6BC2889-668A-46B3-8B16-889B99E9BE2A}">
      <dgm:prSet/>
      <dgm:spPr/>
      <dgm:t>
        <a:bodyPr/>
        <a:lstStyle/>
        <a:p>
          <a:endParaRPr lang="ru-RU"/>
        </a:p>
      </dgm:t>
    </dgm:pt>
    <dgm:pt modelId="{D87D8999-DCA1-466F-8199-28E5AEBC2546}">
      <dgm:prSet phldrT="[Текст]"/>
      <dgm:spPr/>
      <dgm:t>
        <a:bodyPr/>
        <a:lstStyle/>
        <a:p>
          <a:r>
            <a:rPr lang="ru-RU" dirty="0" smtClean="0"/>
            <a:t>Отсутствие чувственных ощущений</a:t>
          </a:r>
          <a:endParaRPr lang="ru-RU" dirty="0"/>
        </a:p>
      </dgm:t>
    </dgm:pt>
    <dgm:pt modelId="{316E9102-F772-4E9B-B06B-0FA6716E3E0A}" type="parTrans" cxnId="{AC0A5233-DF08-43FB-8D1F-B4B00D97985B}">
      <dgm:prSet/>
      <dgm:spPr/>
      <dgm:t>
        <a:bodyPr/>
        <a:lstStyle/>
        <a:p>
          <a:endParaRPr lang="ru-RU"/>
        </a:p>
      </dgm:t>
    </dgm:pt>
    <dgm:pt modelId="{F2DEC0D5-3780-48DB-82EF-8E001AE80365}" type="sibTrans" cxnId="{AC0A5233-DF08-43FB-8D1F-B4B00D97985B}">
      <dgm:prSet/>
      <dgm:spPr/>
      <dgm:t>
        <a:bodyPr/>
        <a:lstStyle/>
        <a:p>
          <a:endParaRPr lang="ru-RU"/>
        </a:p>
      </dgm:t>
    </dgm:pt>
    <dgm:pt modelId="{F5F234E4-D8D8-448C-84CB-DFFDAD24FEA2}">
      <dgm:prSet phldrT="[Текст]"/>
      <dgm:spPr/>
      <dgm:t>
        <a:bodyPr/>
        <a:lstStyle/>
        <a:p>
          <a:r>
            <a:rPr lang="ru-RU" dirty="0" smtClean="0"/>
            <a:t>практические работы, лабораторные работы</a:t>
          </a:r>
          <a:endParaRPr lang="ru-RU" dirty="0"/>
        </a:p>
      </dgm:t>
    </dgm:pt>
    <dgm:pt modelId="{CD3ED6E9-41CA-4803-9619-FA38EE43FBC2}" type="parTrans" cxnId="{2A78A7EF-FF88-4CEA-97CF-F91796AA119A}">
      <dgm:prSet/>
      <dgm:spPr/>
      <dgm:t>
        <a:bodyPr/>
        <a:lstStyle/>
        <a:p>
          <a:endParaRPr lang="ru-RU"/>
        </a:p>
      </dgm:t>
    </dgm:pt>
    <dgm:pt modelId="{F0FBFA82-6EB8-4810-B7BF-F8E38C103E63}" type="sibTrans" cxnId="{2A78A7EF-FF88-4CEA-97CF-F91796AA119A}">
      <dgm:prSet/>
      <dgm:spPr/>
      <dgm:t>
        <a:bodyPr/>
        <a:lstStyle/>
        <a:p>
          <a:endParaRPr lang="ru-RU"/>
        </a:p>
      </dgm:t>
    </dgm:pt>
    <dgm:pt modelId="{9B086503-5A18-4D73-96BA-E6E15B75F6B6}">
      <dgm:prSet phldrT="[Текст]"/>
      <dgm:spPr/>
      <dgm:t>
        <a:bodyPr/>
        <a:lstStyle/>
        <a:p>
          <a:r>
            <a:rPr lang="ru-RU" dirty="0" smtClean="0"/>
            <a:t>Преобладание словесно-информационного учебного процесса</a:t>
          </a:r>
          <a:endParaRPr lang="ru-RU" dirty="0"/>
        </a:p>
      </dgm:t>
    </dgm:pt>
    <dgm:pt modelId="{8441CB27-173C-44B3-B069-A9665C7E2137}" type="parTrans" cxnId="{09B17869-4917-498F-AFD5-6CC877FF97AF}">
      <dgm:prSet/>
      <dgm:spPr/>
      <dgm:t>
        <a:bodyPr/>
        <a:lstStyle/>
        <a:p>
          <a:endParaRPr lang="ru-RU"/>
        </a:p>
      </dgm:t>
    </dgm:pt>
    <dgm:pt modelId="{76290CD7-85EF-4D9A-91B0-AD483C855DEA}" type="sibTrans" cxnId="{09B17869-4917-498F-AFD5-6CC877FF97AF}">
      <dgm:prSet/>
      <dgm:spPr/>
      <dgm:t>
        <a:bodyPr/>
        <a:lstStyle/>
        <a:p>
          <a:endParaRPr lang="ru-RU"/>
        </a:p>
      </dgm:t>
    </dgm:pt>
    <dgm:pt modelId="{0E944F1D-5708-4456-80A5-228152EF069A}">
      <dgm:prSet/>
      <dgm:spPr/>
      <dgm:t>
        <a:bodyPr/>
        <a:lstStyle/>
        <a:p>
          <a:r>
            <a:rPr lang="ru-RU" dirty="0" smtClean="0"/>
            <a:t>Тревожные и негативные эмоции на уроке, вызванные сложностью предмета</a:t>
          </a:r>
          <a:endParaRPr lang="ru-RU" dirty="0"/>
        </a:p>
      </dgm:t>
    </dgm:pt>
    <dgm:pt modelId="{B282FCD0-8053-45DE-B5E4-73DCB8F6A359}" type="parTrans" cxnId="{6D12A7EB-9D91-4D7A-8D8F-BB4B0823AF5E}">
      <dgm:prSet/>
      <dgm:spPr/>
      <dgm:t>
        <a:bodyPr/>
        <a:lstStyle/>
        <a:p>
          <a:endParaRPr lang="ru-RU"/>
        </a:p>
      </dgm:t>
    </dgm:pt>
    <dgm:pt modelId="{8F7651A4-4A96-4E03-B4AD-34297CBC7F58}" type="sibTrans" cxnId="{6D12A7EB-9D91-4D7A-8D8F-BB4B0823AF5E}">
      <dgm:prSet/>
      <dgm:spPr/>
      <dgm:t>
        <a:bodyPr/>
        <a:lstStyle/>
        <a:p>
          <a:endParaRPr lang="ru-RU"/>
        </a:p>
      </dgm:t>
    </dgm:pt>
    <dgm:pt modelId="{6EEFEA68-976F-449F-B6C0-302A88C7F240}">
      <dgm:prSet/>
      <dgm:spPr/>
      <dgm:t>
        <a:bodyPr/>
        <a:lstStyle/>
        <a:p>
          <a:r>
            <a:rPr lang="ru-RU" dirty="0" smtClean="0"/>
            <a:t>Отсутствие  чувственно-эмоционального фона на уроке</a:t>
          </a:r>
          <a:endParaRPr lang="ru-RU" dirty="0"/>
        </a:p>
      </dgm:t>
    </dgm:pt>
    <dgm:pt modelId="{8B03EAC1-703B-45AC-8623-F3EE6F519ED4}" type="sibTrans" cxnId="{FD2B99F8-58B0-40CE-9E22-8DB7A6E44FE1}">
      <dgm:prSet/>
      <dgm:spPr/>
      <dgm:t>
        <a:bodyPr/>
        <a:lstStyle/>
        <a:p>
          <a:endParaRPr lang="ru-RU"/>
        </a:p>
      </dgm:t>
    </dgm:pt>
    <dgm:pt modelId="{6BC4A1A5-B7E3-43CA-8017-1F2F1B9C8AC9}" type="parTrans" cxnId="{FD2B99F8-58B0-40CE-9E22-8DB7A6E44FE1}">
      <dgm:prSet/>
      <dgm:spPr/>
      <dgm:t>
        <a:bodyPr/>
        <a:lstStyle/>
        <a:p>
          <a:endParaRPr lang="ru-RU"/>
        </a:p>
      </dgm:t>
    </dgm:pt>
    <dgm:pt modelId="{9491765C-406B-4416-85DF-5C5C1689C929}">
      <dgm:prSet/>
      <dgm:spPr/>
      <dgm:t>
        <a:bodyPr/>
        <a:lstStyle/>
        <a:p>
          <a:r>
            <a:rPr lang="ru-RU" dirty="0" smtClean="0"/>
            <a:t>проектные работы, наглядные пособия, видео</a:t>
          </a:r>
          <a:endParaRPr lang="ru-RU" dirty="0"/>
        </a:p>
      </dgm:t>
    </dgm:pt>
    <dgm:pt modelId="{8B1144B3-E12A-40D0-89FE-7511CD415EEE}" type="parTrans" cxnId="{010B0DFD-A43F-4F7A-B5C7-72CF30BC8F19}">
      <dgm:prSet/>
      <dgm:spPr/>
    </dgm:pt>
    <dgm:pt modelId="{EAB30916-D2B0-471D-9BEF-696AA529A014}" type="sibTrans" cxnId="{010B0DFD-A43F-4F7A-B5C7-72CF30BC8F19}">
      <dgm:prSet/>
      <dgm:spPr/>
    </dgm:pt>
    <dgm:pt modelId="{63A5ECC8-2324-4A38-9E39-522BF6C82209}">
      <dgm:prSet/>
      <dgm:spPr/>
      <dgm:t>
        <a:bodyPr/>
        <a:lstStyle/>
        <a:p>
          <a:r>
            <a:rPr lang="ru-RU" dirty="0" smtClean="0"/>
            <a:t>тематические игры , игры-минутки, применение знаний химии в жизни, ролевые игры, дискуссии</a:t>
          </a:r>
          <a:endParaRPr lang="ru-RU" dirty="0"/>
        </a:p>
      </dgm:t>
    </dgm:pt>
    <dgm:pt modelId="{EB64BC35-D91D-464D-9E65-EC14409F40B5}" type="parTrans" cxnId="{2B3030B8-9AF2-4502-A13C-CFE61EAA6957}">
      <dgm:prSet/>
      <dgm:spPr/>
    </dgm:pt>
    <dgm:pt modelId="{CB19F5AD-DF6F-4F67-BEF1-1F862092AD5A}" type="sibTrans" cxnId="{2B3030B8-9AF2-4502-A13C-CFE61EAA6957}">
      <dgm:prSet/>
      <dgm:spPr/>
    </dgm:pt>
    <dgm:pt modelId="{989CE31C-ED53-4039-AB80-21D7FD106D7A}">
      <dgm:prSet/>
      <dgm:spPr/>
      <dgm:t>
        <a:bodyPr/>
        <a:lstStyle/>
        <a:p>
          <a:r>
            <a:rPr lang="ru-RU" dirty="0" smtClean="0"/>
            <a:t> самостоятельные работы разного уровня и разных типов , тесты ,  индивидуальная работа </a:t>
          </a:r>
          <a:endParaRPr lang="ru-RU" dirty="0"/>
        </a:p>
      </dgm:t>
    </dgm:pt>
    <dgm:pt modelId="{C07BCD11-8C11-4683-81CD-2304B183048A}" type="sibTrans" cxnId="{587A8B6C-A08C-4546-A3EB-2D4E6688BB98}">
      <dgm:prSet/>
      <dgm:spPr/>
    </dgm:pt>
    <dgm:pt modelId="{49BE5514-2308-40B8-9B38-5E239C758D49}" type="parTrans" cxnId="{587A8B6C-A08C-4546-A3EB-2D4E6688BB98}">
      <dgm:prSet/>
      <dgm:spPr/>
    </dgm:pt>
    <dgm:pt modelId="{6E529793-7FF3-4A24-8D36-C0475E548E3C}">
      <dgm:prSet/>
      <dgm:spPr/>
      <dgm:t>
        <a:bodyPr/>
        <a:lstStyle/>
        <a:p>
          <a:r>
            <a:rPr lang="ru-RU" dirty="0" smtClean="0"/>
            <a:t>Высокое умственное и нервное напряжение</a:t>
          </a:r>
          <a:endParaRPr lang="ru-RU" dirty="0"/>
        </a:p>
      </dgm:t>
    </dgm:pt>
    <dgm:pt modelId="{882D70AF-D7BC-4B60-9B50-14BAB1622E7B}" type="sibTrans" cxnId="{13B3B316-B6F2-427E-99C3-E45772FACB2A}">
      <dgm:prSet/>
      <dgm:spPr/>
    </dgm:pt>
    <dgm:pt modelId="{8558D079-AEB9-4AB9-8BE5-EC5987A86EE8}" type="parTrans" cxnId="{13B3B316-B6F2-427E-99C3-E45772FACB2A}">
      <dgm:prSet/>
      <dgm:spPr/>
    </dgm:pt>
    <dgm:pt modelId="{5F2760B9-91FA-4D04-BCDF-84FE5667A34B}">
      <dgm:prSet/>
      <dgm:spPr/>
      <dgm:t>
        <a:bodyPr/>
        <a:lstStyle/>
        <a:p>
          <a:r>
            <a:rPr lang="ru-RU" dirty="0" smtClean="0"/>
            <a:t>работа парами, работа группами, творческие работы</a:t>
          </a:r>
          <a:endParaRPr lang="ru-RU" dirty="0"/>
        </a:p>
      </dgm:t>
    </dgm:pt>
    <dgm:pt modelId="{9FCDBA4B-10E1-4123-BB19-C9CA9544B90E}" type="parTrans" cxnId="{FDA96ED3-E34F-4587-9B4A-12E53BB858A1}">
      <dgm:prSet/>
      <dgm:spPr/>
    </dgm:pt>
    <dgm:pt modelId="{348EB4A6-7DC1-4509-BF70-52435FAB2A65}" type="sibTrans" cxnId="{FDA96ED3-E34F-4587-9B4A-12E53BB858A1}">
      <dgm:prSet/>
      <dgm:spPr/>
    </dgm:pt>
    <dgm:pt modelId="{BF2BED02-FBD6-41DE-B9CF-A2038C7278B9}" type="pres">
      <dgm:prSet presAssocID="{E76101E4-624F-4A9D-B081-094DB6128C97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1CCB4A80-A811-43C3-8C0E-E544D58772AF}" type="pres">
      <dgm:prSet presAssocID="{E6A8C34F-06AD-42FE-A89F-26E88703BEDD}" presName="linNode" presStyleCnt="0"/>
      <dgm:spPr/>
    </dgm:pt>
    <dgm:pt modelId="{51A0BA35-6300-47B2-803E-778D27D13C1C}" type="pres">
      <dgm:prSet presAssocID="{E6A8C34F-06AD-42FE-A89F-26E88703BEDD}" presName="parentShp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98C4D68-7C84-4FFA-ABB3-C60BA0E6391F}" type="pres">
      <dgm:prSet presAssocID="{E6A8C34F-06AD-42FE-A89F-26E88703BEDD}" presName="childShp" presStyleLbl="bgAccFollowNode1" presStyleIdx="0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16D0B47-6E7A-469B-BA3F-00F6599A760D}" type="pres">
      <dgm:prSet presAssocID="{721DA549-3560-4D5B-BC3B-FEF4881CB826}" presName="spacing" presStyleCnt="0"/>
      <dgm:spPr/>
    </dgm:pt>
    <dgm:pt modelId="{0F1924AC-0C5C-415C-96B1-0A848E1E4A1A}" type="pres">
      <dgm:prSet presAssocID="{D87D8999-DCA1-466F-8199-28E5AEBC2546}" presName="linNode" presStyleCnt="0"/>
      <dgm:spPr/>
    </dgm:pt>
    <dgm:pt modelId="{E3A2C23E-830D-4E3A-A506-D5704A23AED3}" type="pres">
      <dgm:prSet presAssocID="{D87D8999-DCA1-466F-8199-28E5AEBC2546}" presName="parentShp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8848A1A-26D2-4ACC-8D8F-86028B525382}" type="pres">
      <dgm:prSet presAssocID="{D87D8999-DCA1-466F-8199-28E5AEBC2546}" presName="childShp" presStyleLbl="bgAccFollowNode1" presStyleIdx="1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7D18FE0-C8E7-4625-A507-3515AC685D56}" type="pres">
      <dgm:prSet presAssocID="{F2DEC0D5-3780-48DB-82EF-8E001AE80365}" presName="spacing" presStyleCnt="0"/>
      <dgm:spPr/>
    </dgm:pt>
    <dgm:pt modelId="{2EEFEC27-F7E1-4E49-8DF7-50978A14BEF6}" type="pres">
      <dgm:prSet presAssocID="{9B086503-5A18-4D73-96BA-E6E15B75F6B6}" presName="linNode" presStyleCnt="0"/>
      <dgm:spPr/>
    </dgm:pt>
    <dgm:pt modelId="{18B89690-7B49-441D-90D7-34006C2EAF94}" type="pres">
      <dgm:prSet presAssocID="{9B086503-5A18-4D73-96BA-E6E15B75F6B6}" presName="parentShp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D3DD009-AB7C-455D-87A8-FD7E2D7BAEA1}" type="pres">
      <dgm:prSet presAssocID="{9B086503-5A18-4D73-96BA-E6E15B75F6B6}" presName="childShp" presStyleLbl="bgAccFollowNode1" presStyleIdx="2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71A22D7-1E59-4085-B2D6-84293939A17C}" type="pres">
      <dgm:prSet presAssocID="{76290CD7-85EF-4D9A-91B0-AD483C855DEA}" presName="spacing" presStyleCnt="0"/>
      <dgm:spPr/>
    </dgm:pt>
    <dgm:pt modelId="{21F77173-0A72-4950-8FB2-94B1D141D3EE}" type="pres">
      <dgm:prSet presAssocID="{6EEFEA68-976F-449F-B6C0-302A88C7F240}" presName="linNode" presStyleCnt="0"/>
      <dgm:spPr/>
    </dgm:pt>
    <dgm:pt modelId="{EC233A79-82D9-49E0-B031-ECA1AC08CBD2}" type="pres">
      <dgm:prSet presAssocID="{6EEFEA68-976F-449F-B6C0-302A88C7F240}" presName="parentShp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476281D-BA9B-4CCF-8A52-80A73E1F5EB0}" type="pres">
      <dgm:prSet presAssocID="{6EEFEA68-976F-449F-B6C0-302A88C7F240}" presName="childShp" presStyleLbl="bgAccFollowNode1" presStyleIdx="3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D731537-40A5-4CE8-A461-98ABCF321ED6}" type="pres">
      <dgm:prSet presAssocID="{8B03EAC1-703B-45AC-8623-F3EE6F519ED4}" presName="spacing" presStyleCnt="0"/>
      <dgm:spPr/>
    </dgm:pt>
    <dgm:pt modelId="{27E57913-5C85-4F12-BC57-1AFC1A0A53DC}" type="pres">
      <dgm:prSet presAssocID="{0E944F1D-5708-4456-80A5-228152EF069A}" presName="linNode" presStyleCnt="0"/>
      <dgm:spPr/>
    </dgm:pt>
    <dgm:pt modelId="{D46B85FC-AA5F-41BE-A5C5-9A6E3CD47708}" type="pres">
      <dgm:prSet presAssocID="{0E944F1D-5708-4456-80A5-228152EF069A}" presName="parentShp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FDA74B8-B50E-4ED2-9B23-BEF2F29C9BD8}" type="pres">
      <dgm:prSet presAssocID="{0E944F1D-5708-4456-80A5-228152EF069A}" presName="childShp" presStyleLbl="bgAccFollowNode1" presStyleIdx="4" presStyleCnt="6" custLinFactNeighborX="1997" custLinFactNeighborY="574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8B24FA3-7665-4747-B9F5-A6C30849D8F5}" type="pres">
      <dgm:prSet presAssocID="{8F7651A4-4A96-4E03-B4AD-34297CBC7F58}" presName="spacing" presStyleCnt="0"/>
      <dgm:spPr/>
    </dgm:pt>
    <dgm:pt modelId="{2D91C567-4315-4D79-921D-E98386700E92}" type="pres">
      <dgm:prSet presAssocID="{6E529793-7FF3-4A24-8D36-C0475E548E3C}" presName="linNode" presStyleCnt="0"/>
      <dgm:spPr/>
    </dgm:pt>
    <dgm:pt modelId="{C64CA203-1E8B-419A-90EC-FC08502A47BC}" type="pres">
      <dgm:prSet presAssocID="{6E529793-7FF3-4A24-8D36-C0475E548E3C}" presName="parentShp" presStyleLbl="node1" presStyleIdx="5" presStyleCnt="6" custLinFactNeighborX="0" custLinFactNeighborY="1648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470EC66-B40B-45C6-B6D2-5BD95D1A7C6D}" type="pres">
      <dgm:prSet presAssocID="{6E529793-7FF3-4A24-8D36-C0475E548E3C}" presName="childShp" presStyleLbl="bgAccFollowNode1" presStyleIdx="5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EC09135-8598-4140-BB16-698477119F49}" type="presOf" srcId="{6EEFEA68-976F-449F-B6C0-302A88C7F240}" destId="{EC233A79-82D9-49E0-B031-ECA1AC08CBD2}" srcOrd="0" destOrd="0" presId="urn:microsoft.com/office/officeart/2005/8/layout/vList6"/>
    <dgm:cxn modelId="{928ED980-4A6A-421D-AB42-A9B691CDA20D}" type="presOf" srcId="{6E529793-7FF3-4A24-8D36-C0475E548E3C}" destId="{C64CA203-1E8B-419A-90EC-FC08502A47BC}" srcOrd="0" destOrd="0" presId="urn:microsoft.com/office/officeart/2005/8/layout/vList6"/>
    <dgm:cxn modelId="{16C6F9FA-611F-48FC-B676-87A331FCC203}" type="presOf" srcId="{F5F234E4-D8D8-448C-84CB-DFFDAD24FEA2}" destId="{58848A1A-26D2-4ACC-8D8F-86028B525382}" srcOrd="0" destOrd="0" presId="urn:microsoft.com/office/officeart/2005/8/layout/vList6"/>
    <dgm:cxn modelId="{2A78A7EF-FF88-4CEA-97CF-F91796AA119A}" srcId="{D87D8999-DCA1-466F-8199-28E5AEBC2546}" destId="{F5F234E4-D8D8-448C-84CB-DFFDAD24FEA2}" srcOrd="0" destOrd="0" parTransId="{CD3ED6E9-41CA-4803-9619-FA38EE43FBC2}" sibTransId="{F0FBFA82-6EB8-4810-B7BF-F8E38C103E63}"/>
    <dgm:cxn modelId="{B37FF3D3-FDFA-4677-B76E-C3BBE24D9A4D}" srcId="{E76101E4-624F-4A9D-B081-094DB6128C97}" destId="{E6A8C34F-06AD-42FE-A89F-26E88703BEDD}" srcOrd="0" destOrd="0" parTransId="{474362EA-4815-4957-9DE8-033BB6D486D6}" sibTransId="{721DA549-3560-4D5B-BC3B-FEF4881CB826}"/>
    <dgm:cxn modelId="{587A8B6C-A08C-4546-A3EB-2D4E6688BB98}" srcId="{0E944F1D-5708-4456-80A5-228152EF069A}" destId="{989CE31C-ED53-4039-AB80-21D7FD106D7A}" srcOrd="0" destOrd="0" parTransId="{49BE5514-2308-40B8-9B38-5E239C758D49}" sibTransId="{C07BCD11-8C11-4683-81CD-2304B183048A}"/>
    <dgm:cxn modelId="{6D12A7EB-9D91-4D7A-8D8F-BB4B0823AF5E}" srcId="{E76101E4-624F-4A9D-B081-094DB6128C97}" destId="{0E944F1D-5708-4456-80A5-228152EF069A}" srcOrd="4" destOrd="0" parTransId="{B282FCD0-8053-45DE-B5E4-73DCB8F6A359}" sibTransId="{8F7651A4-4A96-4E03-B4AD-34297CBC7F58}"/>
    <dgm:cxn modelId="{2B3030B8-9AF2-4502-A13C-CFE61EAA6957}" srcId="{6EEFEA68-976F-449F-B6C0-302A88C7F240}" destId="{63A5ECC8-2324-4A38-9E39-522BF6C82209}" srcOrd="0" destOrd="0" parTransId="{EB64BC35-D91D-464D-9E65-EC14409F40B5}" sibTransId="{CB19F5AD-DF6F-4F67-BEF1-1F862092AD5A}"/>
    <dgm:cxn modelId="{577086ED-8E81-4E97-8281-A40543C74A74}" type="presOf" srcId="{E76101E4-624F-4A9D-B081-094DB6128C97}" destId="{BF2BED02-FBD6-41DE-B9CF-A2038C7278B9}" srcOrd="0" destOrd="0" presId="urn:microsoft.com/office/officeart/2005/8/layout/vList6"/>
    <dgm:cxn modelId="{0CD8E8C3-9FD7-4BBD-805F-25D2E01DDB39}" type="presOf" srcId="{E6A8C34F-06AD-42FE-A89F-26E88703BEDD}" destId="{51A0BA35-6300-47B2-803E-778D27D13C1C}" srcOrd="0" destOrd="0" presId="urn:microsoft.com/office/officeart/2005/8/layout/vList6"/>
    <dgm:cxn modelId="{AC0A5233-DF08-43FB-8D1F-B4B00D97985B}" srcId="{E76101E4-624F-4A9D-B081-094DB6128C97}" destId="{D87D8999-DCA1-466F-8199-28E5AEBC2546}" srcOrd="1" destOrd="0" parTransId="{316E9102-F772-4E9B-B06B-0FA6716E3E0A}" sibTransId="{F2DEC0D5-3780-48DB-82EF-8E001AE80365}"/>
    <dgm:cxn modelId="{D958F157-F914-441B-833D-A105542675E1}" type="presOf" srcId="{9491765C-406B-4416-85DF-5C5C1689C929}" destId="{DD3DD009-AB7C-455D-87A8-FD7E2D7BAEA1}" srcOrd="0" destOrd="0" presId="urn:microsoft.com/office/officeart/2005/8/layout/vList6"/>
    <dgm:cxn modelId="{82C4932C-C7ED-4C09-812A-434F3C7DDD65}" type="presOf" srcId="{0E944F1D-5708-4456-80A5-228152EF069A}" destId="{D46B85FC-AA5F-41BE-A5C5-9A6E3CD47708}" srcOrd="0" destOrd="0" presId="urn:microsoft.com/office/officeart/2005/8/layout/vList6"/>
    <dgm:cxn modelId="{895B30EE-8B31-4888-9163-A7661B7FD99D}" type="presOf" srcId="{39004778-E114-4972-BF29-47AB60F34EA8}" destId="{498C4D68-7C84-4FFA-ABB3-C60BA0E6391F}" srcOrd="0" destOrd="0" presId="urn:microsoft.com/office/officeart/2005/8/layout/vList6"/>
    <dgm:cxn modelId="{5A2BF4E8-3B47-4149-8674-62A99613E5FF}" type="presOf" srcId="{5F2760B9-91FA-4D04-BCDF-84FE5667A34B}" destId="{0470EC66-B40B-45C6-B6D2-5BD95D1A7C6D}" srcOrd="0" destOrd="0" presId="urn:microsoft.com/office/officeart/2005/8/layout/vList6"/>
    <dgm:cxn modelId="{740A5E46-AD4B-45BA-82B3-068D07ECA03D}" type="presOf" srcId="{9B086503-5A18-4D73-96BA-E6E15B75F6B6}" destId="{18B89690-7B49-441D-90D7-34006C2EAF94}" srcOrd="0" destOrd="0" presId="urn:microsoft.com/office/officeart/2005/8/layout/vList6"/>
    <dgm:cxn modelId="{718EEEC0-143B-4E50-91BE-93CAA805B3E7}" type="presOf" srcId="{D87D8999-DCA1-466F-8199-28E5AEBC2546}" destId="{E3A2C23E-830D-4E3A-A506-D5704A23AED3}" srcOrd="0" destOrd="0" presId="urn:microsoft.com/office/officeart/2005/8/layout/vList6"/>
    <dgm:cxn modelId="{FD2B99F8-58B0-40CE-9E22-8DB7A6E44FE1}" srcId="{E76101E4-624F-4A9D-B081-094DB6128C97}" destId="{6EEFEA68-976F-449F-B6C0-302A88C7F240}" srcOrd="3" destOrd="0" parTransId="{6BC4A1A5-B7E3-43CA-8017-1F2F1B9C8AC9}" sibTransId="{8B03EAC1-703B-45AC-8623-F3EE6F519ED4}"/>
    <dgm:cxn modelId="{FDA96ED3-E34F-4587-9B4A-12E53BB858A1}" srcId="{6E529793-7FF3-4A24-8D36-C0475E548E3C}" destId="{5F2760B9-91FA-4D04-BCDF-84FE5667A34B}" srcOrd="0" destOrd="0" parTransId="{9FCDBA4B-10E1-4123-BB19-C9CA9544B90E}" sibTransId="{348EB4A6-7DC1-4509-BF70-52435FAB2A65}"/>
    <dgm:cxn modelId="{09B17869-4917-498F-AFD5-6CC877FF97AF}" srcId="{E76101E4-624F-4A9D-B081-094DB6128C97}" destId="{9B086503-5A18-4D73-96BA-E6E15B75F6B6}" srcOrd="2" destOrd="0" parTransId="{8441CB27-173C-44B3-B069-A9665C7E2137}" sibTransId="{76290CD7-85EF-4D9A-91B0-AD483C855DEA}"/>
    <dgm:cxn modelId="{010B0DFD-A43F-4F7A-B5C7-72CF30BC8F19}" srcId="{9B086503-5A18-4D73-96BA-E6E15B75F6B6}" destId="{9491765C-406B-4416-85DF-5C5C1689C929}" srcOrd="0" destOrd="0" parTransId="{8B1144B3-E12A-40D0-89FE-7511CD415EEE}" sibTransId="{EAB30916-D2B0-471D-9BEF-696AA529A014}"/>
    <dgm:cxn modelId="{13B3B316-B6F2-427E-99C3-E45772FACB2A}" srcId="{E76101E4-624F-4A9D-B081-094DB6128C97}" destId="{6E529793-7FF3-4A24-8D36-C0475E548E3C}" srcOrd="5" destOrd="0" parTransId="{8558D079-AEB9-4AB9-8BE5-EC5987A86EE8}" sibTransId="{882D70AF-D7BC-4B60-9B50-14BAB1622E7B}"/>
    <dgm:cxn modelId="{D7363B85-1C1E-4CFA-B608-7023D53CAF50}" type="presOf" srcId="{989CE31C-ED53-4039-AB80-21D7FD106D7A}" destId="{FFDA74B8-B50E-4ED2-9B23-BEF2F29C9BD8}" srcOrd="0" destOrd="0" presId="urn:microsoft.com/office/officeart/2005/8/layout/vList6"/>
    <dgm:cxn modelId="{DD86EC89-E86C-4691-8C16-9BEC5C722B44}" type="presOf" srcId="{63A5ECC8-2324-4A38-9E39-522BF6C82209}" destId="{5476281D-BA9B-4CCF-8A52-80A73E1F5EB0}" srcOrd="0" destOrd="0" presId="urn:microsoft.com/office/officeart/2005/8/layout/vList6"/>
    <dgm:cxn modelId="{C6BC2889-668A-46B3-8B16-889B99E9BE2A}" srcId="{E6A8C34F-06AD-42FE-A89F-26E88703BEDD}" destId="{39004778-E114-4972-BF29-47AB60F34EA8}" srcOrd="0" destOrd="0" parTransId="{33FDFBDF-541A-4FEB-AA27-C3E60EFA1DAC}" sibTransId="{1FE7AEA4-105C-4AE0-BD67-28076D0AE557}"/>
    <dgm:cxn modelId="{776D5065-14D5-4EC6-B2EA-D602F2CA8803}" type="presParOf" srcId="{BF2BED02-FBD6-41DE-B9CF-A2038C7278B9}" destId="{1CCB4A80-A811-43C3-8C0E-E544D58772AF}" srcOrd="0" destOrd="0" presId="urn:microsoft.com/office/officeart/2005/8/layout/vList6"/>
    <dgm:cxn modelId="{4C592F0B-18D9-4A67-A1F5-708F7CD74DEC}" type="presParOf" srcId="{1CCB4A80-A811-43C3-8C0E-E544D58772AF}" destId="{51A0BA35-6300-47B2-803E-778D27D13C1C}" srcOrd="0" destOrd="0" presId="urn:microsoft.com/office/officeart/2005/8/layout/vList6"/>
    <dgm:cxn modelId="{E54C41BE-7568-4DD4-B63C-EBB6B42BEF3E}" type="presParOf" srcId="{1CCB4A80-A811-43C3-8C0E-E544D58772AF}" destId="{498C4D68-7C84-4FFA-ABB3-C60BA0E6391F}" srcOrd="1" destOrd="0" presId="urn:microsoft.com/office/officeart/2005/8/layout/vList6"/>
    <dgm:cxn modelId="{53232FD8-2BFA-4FA8-996D-E9331D502DF7}" type="presParOf" srcId="{BF2BED02-FBD6-41DE-B9CF-A2038C7278B9}" destId="{416D0B47-6E7A-469B-BA3F-00F6599A760D}" srcOrd="1" destOrd="0" presId="urn:microsoft.com/office/officeart/2005/8/layout/vList6"/>
    <dgm:cxn modelId="{3E70A4B9-507C-4DB0-AAA1-8841E162FFE5}" type="presParOf" srcId="{BF2BED02-FBD6-41DE-B9CF-A2038C7278B9}" destId="{0F1924AC-0C5C-415C-96B1-0A848E1E4A1A}" srcOrd="2" destOrd="0" presId="urn:microsoft.com/office/officeart/2005/8/layout/vList6"/>
    <dgm:cxn modelId="{7197C1B2-4B90-4327-B1EB-BB560A3C29CC}" type="presParOf" srcId="{0F1924AC-0C5C-415C-96B1-0A848E1E4A1A}" destId="{E3A2C23E-830D-4E3A-A506-D5704A23AED3}" srcOrd="0" destOrd="0" presId="urn:microsoft.com/office/officeart/2005/8/layout/vList6"/>
    <dgm:cxn modelId="{085F2374-F0CE-473A-BBDA-8A169725515C}" type="presParOf" srcId="{0F1924AC-0C5C-415C-96B1-0A848E1E4A1A}" destId="{58848A1A-26D2-4ACC-8D8F-86028B525382}" srcOrd="1" destOrd="0" presId="urn:microsoft.com/office/officeart/2005/8/layout/vList6"/>
    <dgm:cxn modelId="{416F3751-E972-49AF-B410-2CD1CDCC0312}" type="presParOf" srcId="{BF2BED02-FBD6-41DE-B9CF-A2038C7278B9}" destId="{67D18FE0-C8E7-4625-A507-3515AC685D56}" srcOrd="3" destOrd="0" presId="urn:microsoft.com/office/officeart/2005/8/layout/vList6"/>
    <dgm:cxn modelId="{36A1DC10-7E32-4C40-9C18-ACDDC8785A18}" type="presParOf" srcId="{BF2BED02-FBD6-41DE-B9CF-A2038C7278B9}" destId="{2EEFEC27-F7E1-4E49-8DF7-50978A14BEF6}" srcOrd="4" destOrd="0" presId="urn:microsoft.com/office/officeart/2005/8/layout/vList6"/>
    <dgm:cxn modelId="{86E71680-4280-4323-AC00-0E0B6305E3B8}" type="presParOf" srcId="{2EEFEC27-F7E1-4E49-8DF7-50978A14BEF6}" destId="{18B89690-7B49-441D-90D7-34006C2EAF94}" srcOrd="0" destOrd="0" presId="urn:microsoft.com/office/officeart/2005/8/layout/vList6"/>
    <dgm:cxn modelId="{83F0F746-A43F-4401-8F02-43975789AEDA}" type="presParOf" srcId="{2EEFEC27-F7E1-4E49-8DF7-50978A14BEF6}" destId="{DD3DD009-AB7C-455D-87A8-FD7E2D7BAEA1}" srcOrd="1" destOrd="0" presId="urn:microsoft.com/office/officeart/2005/8/layout/vList6"/>
    <dgm:cxn modelId="{B48E06B3-1DFA-4DC9-9081-A9610772B62C}" type="presParOf" srcId="{BF2BED02-FBD6-41DE-B9CF-A2038C7278B9}" destId="{C71A22D7-1E59-4085-B2D6-84293939A17C}" srcOrd="5" destOrd="0" presId="urn:microsoft.com/office/officeart/2005/8/layout/vList6"/>
    <dgm:cxn modelId="{DFD70488-8D49-42D6-8D41-4B1AC7C6D08E}" type="presParOf" srcId="{BF2BED02-FBD6-41DE-B9CF-A2038C7278B9}" destId="{21F77173-0A72-4950-8FB2-94B1D141D3EE}" srcOrd="6" destOrd="0" presId="urn:microsoft.com/office/officeart/2005/8/layout/vList6"/>
    <dgm:cxn modelId="{A1253D1A-9036-4FE5-8D30-C01CD4BAB4D9}" type="presParOf" srcId="{21F77173-0A72-4950-8FB2-94B1D141D3EE}" destId="{EC233A79-82D9-49E0-B031-ECA1AC08CBD2}" srcOrd="0" destOrd="0" presId="urn:microsoft.com/office/officeart/2005/8/layout/vList6"/>
    <dgm:cxn modelId="{10C2A185-4A70-4014-95D1-D28E121595C0}" type="presParOf" srcId="{21F77173-0A72-4950-8FB2-94B1D141D3EE}" destId="{5476281D-BA9B-4CCF-8A52-80A73E1F5EB0}" srcOrd="1" destOrd="0" presId="urn:microsoft.com/office/officeart/2005/8/layout/vList6"/>
    <dgm:cxn modelId="{85137D7B-87D4-4391-819E-7A7A874694A1}" type="presParOf" srcId="{BF2BED02-FBD6-41DE-B9CF-A2038C7278B9}" destId="{DD731537-40A5-4CE8-A461-98ABCF321ED6}" srcOrd="7" destOrd="0" presId="urn:microsoft.com/office/officeart/2005/8/layout/vList6"/>
    <dgm:cxn modelId="{BCB4FF5D-6E00-40B4-BE75-784F4CC5A1F7}" type="presParOf" srcId="{BF2BED02-FBD6-41DE-B9CF-A2038C7278B9}" destId="{27E57913-5C85-4F12-BC57-1AFC1A0A53DC}" srcOrd="8" destOrd="0" presId="urn:microsoft.com/office/officeart/2005/8/layout/vList6"/>
    <dgm:cxn modelId="{00255136-A1F9-4E9B-AB1B-9EB536526DAA}" type="presParOf" srcId="{27E57913-5C85-4F12-BC57-1AFC1A0A53DC}" destId="{D46B85FC-AA5F-41BE-A5C5-9A6E3CD47708}" srcOrd="0" destOrd="0" presId="urn:microsoft.com/office/officeart/2005/8/layout/vList6"/>
    <dgm:cxn modelId="{D678C39A-E7C1-46E7-86DF-18405FD27747}" type="presParOf" srcId="{27E57913-5C85-4F12-BC57-1AFC1A0A53DC}" destId="{FFDA74B8-B50E-4ED2-9B23-BEF2F29C9BD8}" srcOrd="1" destOrd="0" presId="urn:microsoft.com/office/officeart/2005/8/layout/vList6"/>
    <dgm:cxn modelId="{F3877C10-8CC8-4E62-901B-58BA5E17CFA9}" type="presParOf" srcId="{BF2BED02-FBD6-41DE-B9CF-A2038C7278B9}" destId="{78B24FA3-7665-4747-B9F5-A6C30849D8F5}" srcOrd="9" destOrd="0" presId="urn:microsoft.com/office/officeart/2005/8/layout/vList6"/>
    <dgm:cxn modelId="{80D0F061-7DDD-4156-B753-8303FB3ED53E}" type="presParOf" srcId="{BF2BED02-FBD6-41DE-B9CF-A2038C7278B9}" destId="{2D91C567-4315-4D79-921D-E98386700E92}" srcOrd="10" destOrd="0" presId="urn:microsoft.com/office/officeart/2005/8/layout/vList6"/>
    <dgm:cxn modelId="{F1B64A59-FA31-42ED-8D4F-B33730E10A74}" type="presParOf" srcId="{2D91C567-4315-4D79-921D-E98386700E92}" destId="{C64CA203-1E8B-419A-90EC-FC08502A47BC}" srcOrd="0" destOrd="0" presId="urn:microsoft.com/office/officeart/2005/8/layout/vList6"/>
    <dgm:cxn modelId="{8CB01523-F8D7-4B5D-AC64-457B6F6884E0}" type="presParOf" srcId="{2D91C567-4315-4D79-921D-E98386700E92}" destId="{0470EC66-B40B-45C6-B6D2-5BD95D1A7C6D}" srcOrd="1" destOrd="0" presId="urn:microsoft.com/office/officeart/2005/8/layout/vList6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0A8EBC4-36D0-4F2B-A204-F56236DF6F2F}" type="doc">
      <dgm:prSet loTypeId="urn:microsoft.com/office/officeart/2005/8/layout/pyramid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5D2A6B7-C2C9-4A9D-9FC8-F8D5F780AE51}">
      <dgm:prSet phldrT="[Текст]" custT="1"/>
      <dgm:spPr>
        <a:solidFill>
          <a:schemeClr val="bg2">
            <a:alpha val="90000"/>
          </a:schemeClr>
        </a:solidFill>
      </dgm:spPr>
      <dgm:t>
        <a:bodyPr/>
        <a:lstStyle/>
        <a:p>
          <a:r>
            <a:rPr lang="ru-RU" sz="1200" b="0" dirty="0" smtClean="0">
              <a:solidFill>
                <a:srgbClr val="C00000"/>
              </a:solidFill>
            </a:rPr>
            <a:t>Самостоятельные работы( разного уровня и разных типов)</a:t>
          </a:r>
          <a:endParaRPr lang="ru-RU" sz="1000" b="0" dirty="0">
            <a:solidFill>
              <a:srgbClr val="C00000"/>
            </a:solidFill>
          </a:endParaRPr>
        </a:p>
      </dgm:t>
    </dgm:pt>
    <dgm:pt modelId="{7EEAD364-00A0-4848-B284-5D7ED59E9A55}" type="parTrans" cxnId="{399E002A-1447-41AB-8F53-4EFC72ABBF05}">
      <dgm:prSet/>
      <dgm:spPr/>
      <dgm:t>
        <a:bodyPr/>
        <a:lstStyle/>
        <a:p>
          <a:endParaRPr lang="ru-RU"/>
        </a:p>
      </dgm:t>
    </dgm:pt>
    <dgm:pt modelId="{E61060C9-04CD-4024-B1AB-46A5D2DAEBEA}" type="sibTrans" cxnId="{399E002A-1447-41AB-8F53-4EFC72ABBF05}">
      <dgm:prSet/>
      <dgm:spPr/>
      <dgm:t>
        <a:bodyPr/>
        <a:lstStyle/>
        <a:p>
          <a:endParaRPr lang="ru-RU"/>
        </a:p>
      </dgm:t>
    </dgm:pt>
    <dgm:pt modelId="{D8D37E98-03BF-4BEE-96B2-5A68EC282011}">
      <dgm:prSet phldrT="[Текст]"/>
      <dgm:spPr>
        <a:solidFill>
          <a:schemeClr val="bg2">
            <a:alpha val="90000"/>
          </a:schemeClr>
        </a:solidFill>
      </dgm:spPr>
      <dgm:t>
        <a:bodyPr/>
        <a:lstStyle/>
        <a:p>
          <a:r>
            <a:rPr lang="ru-RU" dirty="0" smtClean="0">
              <a:solidFill>
                <a:srgbClr val="C00000"/>
              </a:solidFill>
            </a:rPr>
            <a:t>Практические работы</a:t>
          </a:r>
          <a:endParaRPr lang="ru-RU" dirty="0">
            <a:solidFill>
              <a:srgbClr val="C00000"/>
            </a:solidFill>
          </a:endParaRPr>
        </a:p>
      </dgm:t>
    </dgm:pt>
    <dgm:pt modelId="{DB2424EE-71EF-47E4-8390-7F2F7FAF4030}" type="parTrans" cxnId="{BD6A6DC5-EDF2-4AA9-9054-99E91EF8D782}">
      <dgm:prSet/>
      <dgm:spPr/>
      <dgm:t>
        <a:bodyPr/>
        <a:lstStyle/>
        <a:p>
          <a:endParaRPr lang="ru-RU"/>
        </a:p>
      </dgm:t>
    </dgm:pt>
    <dgm:pt modelId="{9208AE5D-DB9A-4A9C-A06A-5F4E89F3BD66}" type="sibTrans" cxnId="{BD6A6DC5-EDF2-4AA9-9054-99E91EF8D782}">
      <dgm:prSet/>
      <dgm:spPr/>
      <dgm:t>
        <a:bodyPr/>
        <a:lstStyle/>
        <a:p>
          <a:endParaRPr lang="ru-RU"/>
        </a:p>
      </dgm:t>
    </dgm:pt>
    <dgm:pt modelId="{F2EA9E9B-4686-4308-B840-0428D830BAC7}">
      <dgm:prSet phldrT="[Текст]"/>
      <dgm:spPr>
        <a:solidFill>
          <a:schemeClr val="bg2">
            <a:alpha val="90000"/>
          </a:schemeClr>
        </a:solidFill>
      </dgm:spPr>
      <dgm:t>
        <a:bodyPr/>
        <a:lstStyle/>
        <a:p>
          <a:r>
            <a:rPr lang="ru-RU" dirty="0" smtClean="0">
              <a:solidFill>
                <a:srgbClr val="C00000"/>
              </a:solidFill>
            </a:rPr>
            <a:t>Творческие работы</a:t>
          </a:r>
          <a:endParaRPr lang="ru-RU" dirty="0">
            <a:solidFill>
              <a:srgbClr val="C00000"/>
            </a:solidFill>
          </a:endParaRPr>
        </a:p>
      </dgm:t>
    </dgm:pt>
    <dgm:pt modelId="{3E6157C1-0DF8-4323-BCD3-1B4BE350343E}" type="parTrans" cxnId="{535C1A80-03E3-4D7A-8AD5-65FD25C9E940}">
      <dgm:prSet/>
      <dgm:spPr/>
      <dgm:t>
        <a:bodyPr/>
        <a:lstStyle/>
        <a:p>
          <a:endParaRPr lang="ru-RU"/>
        </a:p>
      </dgm:t>
    </dgm:pt>
    <dgm:pt modelId="{FBFC56DF-44E1-434D-981F-99DA90E3F10F}" type="sibTrans" cxnId="{535C1A80-03E3-4D7A-8AD5-65FD25C9E940}">
      <dgm:prSet/>
      <dgm:spPr/>
      <dgm:t>
        <a:bodyPr/>
        <a:lstStyle/>
        <a:p>
          <a:endParaRPr lang="ru-RU"/>
        </a:p>
      </dgm:t>
    </dgm:pt>
    <dgm:pt modelId="{B2885F1F-087D-48BB-AD20-F509EA40081B}">
      <dgm:prSet/>
      <dgm:spPr>
        <a:solidFill>
          <a:schemeClr val="bg2">
            <a:alpha val="90000"/>
          </a:schemeClr>
        </a:solidFill>
      </dgm:spPr>
      <dgm:t>
        <a:bodyPr/>
        <a:lstStyle/>
        <a:p>
          <a:r>
            <a:rPr lang="ru-RU" dirty="0" smtClean="0">
              <a:solidFill>
                <a:srgbClr val="C00000"/>
              </a:solidFill>
            </a:rPr>
            <a:t>Проектные работы</a:t>
          </a:r>
          <a:endParaRPr lang="ru-RU" dirty="0">
            <a:solidFill>
              <a:srgbClr val="C00000"/>
            </a:solidFill>
          </a:endParaRPr>
        </a:p>
      </dgm:t>
    </dgm:pt>
    <dgm:pt modelId="{336F0531-8332-4F86-8100-1B43262AC78D}" type="parTrans" cxnId="{76DB83F4-A704-4857-9C12-C46497899200}">
      <dgm:prSet/>
      <dgm:spPr/>
      <dgm:t>
        <a:bodyPr/>
        <a:lstStyle/>
        <a:p>
          <a:endParaRPr lang="ru-RU"/>
        </a:p>
      </dgm:t>
    </dgm:pt>
    <dgm:pt modelId="{75B06F8B-0950-4AD2-AAAC-5A05507B856E}" type="sibTrans" cxnId="{76DB83F4-A704-4857-9C12-C46497899200}">
      <dgm:prSet/>
      <dgm:spPr/>
      <dgm:t>
        <a:bodyPr/>
        <a:lstStyle/>
        <a:p>
          <a:endParaRPr lang="ru-RU"/>
        </a:p>
      </dgm:t>
    </dgm:pt>
    <dgm:pt modelId="{81E066C3-0FF1-4702-AB43-9C747C1DE396}">
      <dgm:prSet/>
      <dgm:spPr>
        <a:solidFill>
          <a:schemeClr val="bg2">
            <a:alpha val="90000"/>
          </a:schemeClr>
        </a:solidFill>
      </dgm:spPr>
      <dgm:t>
        <a:bodyPr/>
        <a:lstStyle/>
        <a:p>
          <a:r>
            <a:rPr lang="ru-RU" dirty="0" smtClean="0">
              <a:solidFill>
                <a:srgbClr val="C00000"/>
              </a:solidFill>
            </a:rPr>
            <a:t>Тематические игры, игры-минутки</a:t>
          </a:r>
          <a:endParaRPr lang="ru-RU" dirty="0">
            <a:solidFill>
              <a:srgbClr val="C00000"/>
            </a:solidFill>
          </a:endParaRPr>
        </a:p>
      </dgm:t>
    </dgm:pt>
    <dgm:pt modelId="{56761741-C087-435F-A471-24C2B9F4262F}" type="parTrans" cxnId="{60D6B4EB-A080-488C-B23B-368544FDC5B1}">
      <dgm:prSet/>
      <dgm:spPr/>
      <dgm:t>
        <a:bodyPr/>
        <a:lstStyle/>
        <a:p>
          <a:endParaRPr lang="ru-RU"/>
        </a:p>
      </dgm:t>
    </dgm:pt>
    <dgm:pt modelId="{DEED4D71-7295-4637-95A5-67941C257A5D}" type="sibTrans" cxnId="{60D6B4EB-A080-488C-B23B-368544FDC5B1}">
      <dgm:prSet/>
      <dgm:spPr/>
      <dgm:t>
        <a:bodyPr/>
        <a:lstStyle/>
        <a:p>
          <a:endParaRPr lang="ru-RU"/>
        </a:p>
      </dgm:t>
    </dgm:pt>
    <dgm:pt modelId="{F4C3426D-4043-4E47-9AB9-8E1D96B02CA7}">
      <dgm:prSet/>
      <dgm:spPr>
        <a:solidFill>
          <a:schemeClr val="bg2">
            <a:alpha val="90000"/>
          </a:schemeClr>
        </a:solidFill>
      </dgm:spPr>
      <dgm:t>
        <a:bodyPr/>
        <a:lstStyle/>
        <a:p>
          <a:r>
            <a:rPr lang="ru-RU" dirty="0" smtClean="0">
              <a:solidFill>
                <a:srgbClr val="C00000"/>
              </a:solidFill>
            </a:rPr>
            <a:t>Индивидуальная работа</a:t>
          </a:r>
          <a:endParaRPr lang="ru-RU" dirty="0">
            <a:solidFill>
              <a:srgbClr val="C00000"/>
            </a:solidFill>
          </a:endParaRPr>
        </a:p>
      </dgm:t>
    </dgm:pt>
    <dgm:pt modelId="{4EB88D71-71A1-4490-B681-C6258739002F}" type="parTrans" cxnId="{11CEFFA1-2587-41D8-A106-F1C5FE93D383}">
      <dgm:prSet/>
      <dgm:spPr/>
      <dgm:t>
        <a:bodyPr/>
        <a:lstStyle/>
        <a:p>
          <a:endParaRPr lang="ru-RU"/>
        </a:p>
      </dgm:t>
    </dgm:pt>
    <dgm:pt modelId="{5B5AAD5A-5E72-4D40-BEC9-721AA0375C37}" type="sibTrans" cxnId="{11CEFFA1-2587-41D8-A106-F1C5FE93D383}">
      <dgm:prSet/>
      <dgm:spPr/>
      <dgm:t>
        <a:bodyPr/>
        <a:lstStyle/>
        <a:p>
          <a:endParaRPr lang="ru-RU"/>
        </a:p>
      </dgm:t>
    </dgm:pt>
    <dgm:pt modelId="{6595C2D4-935E-4137-AC08-B6C6DD481AD4}">
      <dgm:prSet/>
      <dgm:spPr>
        <a:solidFill>
          <a:schemeClr val="bg2">
            <a:alpha val="90000"/>
          </a:schemeClr>
        </a:solidFill>
      </dgm:spPr>
      <dgm:t>
        <a:bodyPr/>
        <a:lstStyle/>
        <a:p>
          <a:r>
            <a:rPr lang="ru-RU" dirty="0" smtClean="0">
              <a:solidFill>
                <a:srgbClr val="C00000"/>
              </a:solidFill>
            </a:rPr>
            <a:t>Работа с учебником, интернетом</a:t>
          </a:r>
          <a:endParaRPr lang="ru-RU" dirty="0">
            <a:solidFill>
              <a:srgbClr val="C00000"/>
            </a:solidFill>
          </a:endParaRPr>
        </a:p>
      </dgm:t>
    </dgm:pt>
    <dgm:pt modelId="{59EB7EC0-EC25-45C4-A029-32F4F90DBBEA}" type="parTrans" cxnId="{7D685C73-EE50-4701-9BE5-191CCD512B9E}">
      <dgm:prSet/>
      <dgm:spPr/>
      <dgm:t>
        <a:bodyPr/>
        <a:lstStyle/>
        <a:p>
          <a:endParaRPr lang="ru-RU"/>
        </a:p>
      </dgm:t>
    </dgm:pt>
    <dgm:pt modelId="{42AA3FF6-49A5-43BA-B510-7B75190A2282}" type="sibTrans" cxnId="{7D685C73-EE50-4701-9BE5-191CCD512B9E}">
      <dgm:prSet/>
      <dgm:spPr/>
      <dgm:t>
        <a:bodyPr/>
        <a:lstStyle/>
        <a:p>
          <a:endParaRPr lang="ru-RU"/>
        </a:p>
      </dgm:t>
    </dgm:pt>
    <dgm:pt modelId="{497C4E17-C19F-4BDF-8886-1E4796D36AED}">
      <dgm:prSet/>
      <dgm:spPr>
        <a:solidFill>
          <a:schemeClr val="bg2">
            <a:alpha val="90000"/>
          </a:schemeClr>
        </a:solidFill>
      </dgm:spPr>
      <dgm:t>
        <a:bodyPr/>
        <a:lstStyle/>
        <a:p>
          <a:r>
            <a:rPr lang="ru-RU" dirty="0" smtClean="0">
              <a:solidFill>
                <a:srgbClr val="C00000"/>
              </a:solidFill>
            </a:rPr>
            <a:t>Групповая работа, работа парами</a:t>
          </a:r>
          <a:endParaRPr lang="ru-RU" dirty="0">
            <a:solidFill>
              <a:srgbClr val="C00000"/>
            </a:solidFill>
          </a:endParaRPr>
        </a:p>
      </dgm:t>
    </dgm:pt>
    <dgm:pt modelId="{874CFC91-D6A2-4BA7-BD71-18692C39B12C}" type="parTrans" cxnId="{5DFD8A64-0C1D-4730-BB23-B5D7252195E4}">
      <dgm:prSet/>
      <dgm:spPr/>
      <dgm:t>
        <a:bodyPr/>
        <a:lstStyle/>
        <a:p>
          <a:endParaRPr lang="ru-RU"/>
        </a:p>
      </dgm:t>
    </dgm:pt>
    <dgm:pt modelId="{432CEB3C-C937-42B9-B237-DCECB43D47D9}" type="sibTrans" cxnId="{5DFD8A64-0C1D-4730-BB23-B5D7252195E4}">
      <dgm:prSet/>
      <dgm:spPr/>
      <dgm:t>
        <a:bodyPr/>
        <a:lstStyle/>
        <a:p>
          <a:endParaRPr lang="ru-RU"/>
        </a:p>
      </dgm:t>
    </dgm:pt>
    <dgm:pt modelId="{28CEBA1C-46FC-4F01-A3C2-2840455CB946}">
      <dgm:prSet/>
      <dgm:spPr>
        <a:solidFill>
          <a:schemeClr val="bg2">
            <a:alpha val="90000"/>
          </a:schemeClr>
        </a:solidFill>
      </dgm:spPr>
      <dgm:t>
        <a:bodyPr/>
        <a:lstStyle/>
        <a:p>
          <a:r>
            <a:rPr lang="ru-RU" smtClean="0">
              <a:solidFill>
                <a:srgbClr val="C00000"/>
              </a:solidFill>
            </a:rPr>
            <a:t>Дискуссии , ролевые </a:t>
          </a:r>
          <a:r>
            <a:rPr lang="ru-RU" dirty="0" smtClean="0">
              <a:solidFill>
                <a:srgbClr val="C00000"/>
              </a:solidFill>
            </a:rPr>
            <a:t>игры, беседы</a:t>
          </a:r>
          <a:endParaRPr lang="ru-RU" dirty="0">
            <a:solidFill>
              <a:srgbClr val="C00000"/>
            </a:solidFill>
          </a:endParaRPr>
        </a:p>
      </dgm:t>
    </dgm:pt>
    <dgm:pt modelId="{9E935CFD-7786-44BB-B051-992802245098}" type="parTrans" cxnId="{A753D190-BA72-481B-9822-B15938CD371E}">
      <dgm:prSet/>
      <dgm:spPr/>
    </dgm:pt>
    <dgm:pt modelId="{05552293-DF95-4823-A3F0-4116CAA4492B}" type="sibTrans" cxnId="{A753D190-BA72-481B-9822-B15938CD371E}">
      <dgm:prSet/>
      <dgm:spPr/>
    </dgm:pt>
    <dgm:pt modelId="{9A354DF6-00EE-4E07-87DB-17BFC90F5053}" type="pres">
      <dgm:prSet presAssocID="{90A8EBC4-36D0-4F2B-A204-F56236DF6F2F}" presName="compositeShape" presStyleCnt="0">
        <dgm:presLayoutVars>
          <dgm:dir/>
          <dgm:resizeHandles/>
        </dgm:presLayoutVars>
      </dgm:prSet>
      <dgm:spPr/>
      <dgm:t>
        <a:bodyPr/>
        <a:lstStyle/>
        <a:p>
          <a:endParaRPr lang="ru-RU"/>
        </a:p>
      </dgm:t>
    </dgm:pt>
    <dgm:pt modelId="{3F31F102-FB8F-4933-AAB6-B0E0F7EC1BF2}" type="pres">
      <dgm:prSet presAssocID="{90A8EBC4-36D0-4F2B-A204-F56236DF6F2F}" presName="pyramid" presStyleLbl="node1" presStyleIdx="0" presStyleCnt="1" custLinFactNeighborX="-320" custLinFactNeighborY="6571"/>
      <dgm:spPr/>
    </dgm:pt>
    <dgm:pt modelId="{77371D1D-07AE-4656-8A46-387DB7560FD2}" type="pres">
      <dgm:prSet presAssocID="{90A8EBC4-36D0-4F2B-A204-F56236DF6F2F}" presName="theList" presStyleCnt="0"/>
      <dgm:spPr/>
    </dgm:pt>
    <dgm:pt modelId="{3158B6E1-D112-4805-B4D0-A31E5BE219A4}" type="pres">
      <dgm:prSet presAssocID="{95D2A6B7-C2C9-4A9D-9FC8-F8D5F780AE51}" presName="aNode" presStyleLbl="fgAcc1" presStyleIdx="0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E1C2C3D-3D87-49B7-9E02-BA13F9DC58AA}" type="pres">
      <dgm:prSet presAssocID="{95D2A6B7-C2C9-4A9D-9FC8-F8D5F780AE51}" presName="aSpace" presStyleCnt="0"/>
      <dgm:spPr/>
    </dgm:pt>
    <dgm:pt modelId="{D76D3FD5-BBD9-4A97-B8DB-0CCBA0873879}" type="pres">
      <dgm:prSet presAssocID="{D8D37E98-03BF-4BEE-96B2-5A68EC282011}" presName="aNode" presStyleLbl="fgAcc1" presStyleIdx="1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D258001-DC32-4786-8462-965474CF8C64}" type="pres">
      <dgm:prSet presAssocID="{D8D37E98-03BF-4BEE-96B2-5A68EC282011}" presName="aSpace" presStyleCnt="0"/>
      <dgm:spPr/>
    </dgm:pt>
    <dgm:pt modelId="{127BB862-47D9-4BFF-B256-CEB8F7F73200}" type="pres">
      <dgm:prSet presAssocID="{F2EA9E9B-4686-4308-B840-0428D830BAC7}" presName="aNode" presStyleLbl="fgAcc1" presStyleIdx="2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0A72BCC-8FD6-4DD4-93BF-1CC16C3CCE04}" type="pres">
      <dgm:prSet presAssocID="{F2EA9E9B-4686-4308-B840-0428D830BAC7}" presName="aSpace" presStyleCnt="0"/>
      <dgm:spPr/>
    </dgm:pt>
    <dgm:pt modelId="{7E3D6617-B786-475D-8A78-CEE7EBE9DE4D}" type="pres">
      <dgm:prSet presAssocID="{B2885F1F-087D-48BB-AD20-F509EA40081B}" presName="aNode" presStyleLbl="fgAcc1" presStyleIdx="3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2795E52-3864-4322-80AC-25E5AC4C8A4A}" type="pres">
      <dgm:prSet presAssocID="{B2885F1F-087D-48BB-AD20-F509EA40081B}" presName="aSpace" presStyleCnt="0"/>
      <dgm:spPr/>
    </dgm:pt>
    <dgm:pt modelId="{DFD0BA35-9D6A-40A3-95C3-9AAA61BA2714}" type="pres">
      <dgm:prSet presAssocID="{81E066C3-0FF1-4702-AB43-9C747C1DE396}" presName="aNode" presStyleLbl="fgAcc1" presStyleIdx="4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ED1BF53-BA30-4DE7-BBD5-50151C1724AF}" type="pres">
      <dgm:prSet presAssocID="{81E066C3-0FF1-4702-AB43-9C747C1DE396}" presName="aSpace" presStyleCnt="0"/>
      <dgm:spPr/>
    </dgm:pt>
    <dgm:pt modelId="{E26D9DB0-9513-480C-B307-EEDFFEB42736}" type="pres">
      <dgm:prSet presAssocID="{497C4E17-C19F-4BDF-8886-1E4796D36AED}" presName="aNode" presStyleLbl="fgAcc1" presStyleIdx="5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DDD8A91-CCF8-48AD-A2CB-16B44C2362B5}" type="pres">
      <dgm:prSet presAssocID="{497C4E17-C19F-4BDF-8886-1E4796D36AED}" presName="aSpace" presStyleCnt="0"/>
      <dgm:spPr/>
    </dgm:pt>
    <dgm:pt modelId="{A18E2827-480F-4CA4-8F86-D259576BB46F}" type="pres">
      <dgm:prSet presAssocID="{6595C2D4-935E-4137-AC08-B6C6DD481AD4}" presName="aNode" presStyleLbl="fgAcc1" presStyleIdx="6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0DDB2FA-D937-4FD8-946D-A93DA9CEE112}" type="pres">
      <dgm:prSet presAssocID="{6595C2D4-935E-4137-AC08-B6C6DD481AD4}" presName="aSpace" presStyleCnt="0"/>
      <dgm:spPr/>
    </dgm:pt>
    <dgm:pt modelId="{C74A25B6-A631-40E7-806C-11C90667D2EA}" type="pres">
      <dgm:prSet presAssocID="{F4C3426D-4043-4E47-9AB9-8E1D96B02CA7}" presName="aNode" presStyleLbl="fgAcc1" presStyleIdx="7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BF937AC-AD07-4BF0-BC4A-624734E699BC}" type="pres">
      <dgm:prSet presAssocID="{F4C3426D-4043-4E47-9AB9-8E1D96B02CA7}" presName="aSpace" presStyleCnt="0"/>
      <dgm:spPr/>
    </dgm:pt>
    <dgm:pt modelId="{D3917819-4841-4708-9B5F-E28B9303B6BE}" type="pres">
      <dgm:prSet presAssocID="{28CEBA1C-46FC-4F01-A3C2-2840455CB946}" presName="aNode" presStyleLbl="fgAcc1" presStyleIdx="8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5320239-F51B-4924-A8E4-EDB3CEEB521E}" type="pres">
      <dgm:prSet presAssocID="{28CEBA1C-46FC-4F01-A3C2-2840455CB946}" presName="aSpace" presStyleCnt="0"/>
      <dgm:spPr/>
    </dgm:pt>
  </dgm:ptLst>
  <dgm:cxnLst>
    <dgm:cxn modelId="{60D6B4EB-A080-488C-B23B-368544FDC5B1}" srcId="{90A8EBC4-36D0-4F2B-A204-F56236DF6F2F}" destId="{81E066C3-0FF1-4702-AB43-9C747C1DE396}" srcOrd="4" destOrd="0" parTransId="{56761741-C087-435F-A471-24C2B9F4262F}" sibTransId="{DEED4D71-7295-4637-95A5-67941C257A5D}"/>
    <dgm:cxn modelId="{A753D190-BA72-481B-9822-B15938CD371E}" srcId="{90A8EBC4-36D0-4F2B-A204-F56236DF6F2F}" destId="{28CEBA1C-46FC-4F01-A3C2-2840455CB946}" srcOrd="8" destOrd="0" parTransId="{9E935CFD-7786-44BB-B051-992802245098}" sibTransId="{05552293-DF95-4823-A3F0-4116CAA4492B}"/>
    <dgm:cxn modelId="{76DB83F4-A704-4857-9C12-C46497899200}" srcId="{90A8EBC4-36D0-4F2B-A204-F56236DF6F2F}" destId="{B2885F1F-087D-48BB-AD20-F509EA40081B}" srcOrd="3" destOrd="0" parTransId="{336F0531-8332-4F86-8100-1B43262AC78D}" sibTransId="{75B06F8B-0950-4AD2-AAAC-5A05507B856E}"/>
    <dgm:cxn modelId="{404213E6-BBF8-4677-9905-2D2D1C061709}" type="presOf" srcId="{B2885F1F-087D-48BB-AD20-F509EA40081B}" destId="{7E3D6617-B786-475D-8A78-CEE7EBE9DE4D}" srcOrd="0" destOrd="0" presId="urn:microsoft.com/office/officeart/2005/8/layout/pyramid2"/>
    <dgm:cxn modelId="{11CEFFA1-2587-41D8-A106-F1C5FE93D383}" srcId="{90A8EBC4-36D0-4F2B-A204-F56236DF6F2F}" destId="{F4C3426D-4043-4E47-9AB9-8E1D96B02CA7}" srcOrd="7" destOrd="0" parTransId="{4EB88D71-71A1-4490-B681-C6258739002F}" sibTransId="{5B5AAD5A-5E72-4D40-BEC9-721AA0375C37}"/>
    <dgm:cxn modelId="{535C1A80-03E3-4D7A-8AD5-65FD25C9E940}" srcId="{90A8EBC4-36D0-4F2B-A204-F56236DF6F2F}" destId="{F2EA9E9B-4686-4308-B840-0428D830BAC7}" srcOrd="2" destOrd="0" parTransId="{3E6157C1-0DF8-4323-BCD3-1B4BE350343E}" sibTransId="{FBFC56DF-44E1-434D-981F-99DA90E3F10F}"/>
    <dgm:cxn modelId="{DCAB23CC-13F3-4D73-914E-100735DD9162}" type="presOf" srcId="{F4C3426D-4043-4E47-9AB9-8E1D96B02CA7}" destId="{C74A25B6-A631-40E7-806C-11C90667D2EA}" srcOrd="0" destOrd="0" presId="urn:microsoft.com/office/officeart/2005/8/layout/pyramid2"/>
    <dgm:cxn modelId="{048D6776-4ED9-4C47-ADC0-308CFC9B0DC4}" type="presOf" srcId="{95D2A6B7-C2C9-4A9D-9FC8-F8D5F780AE51}" destId="{3158B6E1-D112-4805-B4D0-A31E5BE219A4}" srcOrd="0" destOrd="0" presId="urn:microsoft.com/office/officeart/2005/8/layout/pyramid2"/>
    <dgm:cxn modelId="{CC6C6D9E-E8A8-426E-BFE1-A62A8C464AEE}" type="presOf" srcId="{90A8EBC4-36D0-4F2B-A204-F56236DF6F2F}" destId="{9A354DF6-00EE-4E07-87DB-17BFC90F5053}" srcOrd="0" destOrd="0" presId="urn:microsoft.com/office/officeart/2005/8/layout/pyramid2"/>
    <dgm:cxn modelId="{5DFD8A64-0C1D-4730-BB23-B5D7252195E4}" srcId="{90A8EBC4-36D0-4F2B-A204-F56236DF6F2F}" destId="{497C4E17-C19F-4BDF-8886-1E4796D36AED}" srcOrd="5" destOrd="0" parTransId="{874CFC91-D6A2-4BA7-BD71-18692C39B12C}" sibTransId="{432CEB3C-C937-42B9-B237-DCECB43D47D9}"/>
    <dgm:cxn modelId="{FAD418CE-656D-4F34-A830-98F9798E2A0B}" type="presOf" srcId="{81E066C3-0FF1-4702-AB43-9C747C1DE396}" destId="{DFD0BA35-9D6A-40A3-95C3-9AAA61BA2714}" srcOrd="0" destOrd="0" presId="urn:microsoft.com/office/officeart/2005/8/layout/pyramid2"/>
    <dgm:cxn modelId="{399E002A-1447-41AB-8F53-4EFC72ABBF05}" srcId="{90A8EBC4-36D0-4F2B-A204-F56236DF6F2F}" destId="{95D2A6B7-C2C9-4A9D-9FC8-F8D5F780AE51}" srcOrd="0" destOrd="0" parTransId="{7EEAD364-00A0-4848-B284-5D7ED59E9A55}" sibTransId="{E61060C9-04CD-4024-B1AB-46A5D2DAEBEA}"/>
    <dgm:cxn modelId="{27A6213E-8E9D-4364-BEE9-0515BC63610D}" type="presOf" srcId="{F2EA9E9B-4686-4308-B840-0428D830BAC7}" destId="{127BB862-47D9-4BFF-B256-CEB8F7F73200}" srcOrd="0" destOrd="0" presId="urn:microsoft.com/office/officeart/2005/8/layout/pyramid2"/>
    <dgm:cxn modelId="{BD6A6DC5-EDF2-4AA9-9054-99E91EF8D782}" srcId="{90A8EBC4-36D0-4F2B-A204-F56236DF6F2F}" destId="{D8D37E98-03BF-4BEE-96B2-5A68EC282011}" srcOrd="1" destOrd="0" parTransId="{DB2424EE-71EF-47E4-8390-7F2F7FAF4030}" sibTransId="{9208AE5D-DB9A-4A9C-A06A-5F4E89F3BD66}"/>
    <dgm:cxn modelId="{7D685C73-EE50-4701-9BE5-191CCD512B9E}" srcId="{90A8EBC4-36D0-4F2B-A204-F56236DF6F2F}" destId="{6595C2D4-935E-4137-AC08-B6C6DD481AD4}" srcOrd="6" destOrd="0" parTransId="{59EB7EC0-EC25-45C4-A029-32F4F90DBBEA}" sibTransId="{42AA3FF6-49A5-43BA-B510-7B75190A2282}"/>
    <dgm:cxn modelId="{0D37F2E8-92BE-4E3B-8B8B-237F72818ECD}" type="presOf" srcId="{497C4E17-C19F-4BDF-8886-1E4796D36AED}" destId="{E26D9DB0-9513-480C-B307-EEDFFEB42736}" srcOrd="0" destOrd="0" presId="urn:microsoft.com/office/officeart/2005/8/layout/pyramid2"/>
    <dgm:cxn modelId="{56D84146-4FB3-4BFA-9D68-66FD12E962AB}" type="presOf" srcId="{28CEBA1C-46FC-4F01-A3C2-2840455CB946}" destId="{D3917819-4841-4708-9B5F-E28B9303B6BE}" srcOrd="0" destOrd="0" presId="urn:microsoft.com/office/officeart/2005/8/layout/pyramid2"/>
    <dgm:cxn modelId="{19D2C3DF-3BF9-449A-9B69-0789E107C51A}" type="presOf" srcId="{6595C2D4-935E-4137-AC08-B6C6DD481AD4}" destId="{A18E2827-480F-4CA4-8F86-D259576BB46F}" srcOrd="0" destOrd="0" presId="urn:microsoft.com/office/officeart/2005/8/layout/pyramid2"/>
    <dgm:cxn modelId="{24686FAC-29B3-4CAE-BCBB-A5D169DF880F}" type="presOf" srcId="{D8D37E98-03BF-4BEE-96B2-5A68EC282011}" destId="{D76D3FD5-BBD9-4A97-B8DB-0CCBA0873879}" srcOrd="0" destOrd="0" presId="urn:microsoft.com/office/officeart/2005/8/layout/pyramid2"/>
    <dgm:cxn modelId="{71028107-FBDD-4432-8B33-0D3B9AFEA1AE}" type="presParOf" srcId="{9A354DF6-00EE-4E07-87DB-17BFC90F5053}" destId="{3F31F102-FB8F-4933-AAB6-B0E0F7EC1BF2}" srcOrd="0" destOrd="0" presId="urn:microsoft.com/office/officeart/2005/8/layout/pyramid2"/>
    <dgm:cxn modelId="{E3272F32-7535-4624-8A02-68A8B5FCF8E2}" type="presParOf" srcId="{9A354DF6-00EE-4E07-87DB-17BFC90F5053}" destId="{77371D1D-07AE-4656-8A46-387DB7560FD2}" srcOrd="1" destOrd="0" presId="urn:microsoft.com/office/officeart/2005/8/layout/pyramid2"/>
    <dgm:cxn modelId="{3D8EB73F-F063-44B3-9B23-68898D2C844E}" type="presParOf" srcId="{77371D1D-07AE-4656-8A46-387DB7560FD2}" destId="{3158B6E1-D112-4805-B4D0-A31E5BE219A4}" srcOrd="0" destOrd="0" presId="urn:microsoft.com/office/officeart/2005/8/layout/pyramid2"/>
    <dgm:cxn modelId="{2C03EB50-73F1-4EFE-A84B-F6FE5A85B661}" type="presParOf" srcId="{77371D1D-07AE-4656-8A46-387DB7560FD2}" destId="{AE1C2C3D-3D87-49B7-9E02-BA13F9DC58AA}" srcOrd="1" destOrd="0" presId="urn:microsoft.com/office/officeart/2005/8/layout/pyramid2"/>
    <dgm:cxn modelId="{92F666FE-FF51-4D15-9412-DA045A39C687}" type="presParOf" srcId="{77371D1D-07AE-4656-8A46-387DB7560FD2}" destId="{D76D3FD5-BBD9-4A97-B8DB-0CCBA0873879}" srcOrd="2" destOrd="0" presId="urn:microsoft.com/office/officeart/2005/8/layout/pyramid2"/>
    <dgm:cxn modelId="{8D79C498-CBEA-4877-9906-F12348A4DA81}" type="presParOf" srcId="{77371D1D-07AE-4656-8A46-387DB7560FD2}" destId="{CD258001-DC32-4786-8462-965474CF8C64}" srcOrd="3" destOrd="0" presId="urn:microsoft.com/office/officeart/2005/8/layout/pyramid2"/>
    <dgm:cxn modelId="{BD2FC1A6-1CE6-4747-A471-7357CDDF8540}" type="presParOf" srcId="{77371D1D-07AE-4656-8A46-387DB7560FD2}" destId="{127BB862-47D9-4BFF-B256-CEB8F7F73200}" srcOrd="4" destOrd="0" presId="urn:microsoft.com/office/officeart/2005/8/layout/pyramid2"/>
    <dgm:cxn modelId="{9A57988B-882F-45BA-A001-8D44064056A7}" type="presParOf" srcId="{77371D1D-07AE-4656-8A46-387DB7560FD2}" destId="{30A72BCC-8FD6-4DD4-93BF-1CC16C3CCE04}" srcOrd="5" destOrd="0" presId="urn:microsoft.com/office/officeart/2005/8/layout/pyramid2"/>
    <dgm:cxn modelId="{8FDC3019-69B6-4BA6-9D46-2C0B7EA0E4BE}" type="presParOf" srcId="{77371D1D-07AE-4656-8A46-387DB7560FD2}" destId="{7E3D6617-B786-475D-8A78-CEE7EBE9DE4D}" srcOrd="6" destOrd="0" presId="urn:microsoft.com/office/officeart/2005/8/layout/pyramid2"/>
    <dgm:cxn modelId="{93E15204-E720-4BB0-9867-6E5EF6E7DC61}" type="presParOf" srcId="{77371D1D-07AE-4656-8A46-387DB7560FD2}" destId="{52795E52-3864-4322-80AC-25E5AC4C8A4A}" srcOrd="7" destOrd="0" presId="urn:microsoft.com/office/officeart/2005/8/layout/pyramid2"/>
    <dgm:cxn modelId="{553D4E83-ACF2-4B32-AE24-EA5D230039E2}" type="presParOf" srcId="{77371D1D-07AE-4656-8A46-387DB7560FD2}" destId="{DFD0BA35-9D6A-40A3-95C3-9AAA61BA2714}" srcOrd="8" destOrd="0" presId="urn:microsoft.com/office/officeart/2005/8/layout/pyramid2"/>
    <dgm:cxn modelId="{2DA23DFE-530D-4975-B894-0822FE109E7B}" type="presParOf" srcId="{77371D1D-07AE-4656-8A46-387DB7560FD2}" destId="{FED1BF53-BA30-4DE7-BBD5-50151C1724AF}" srcOrd="9" destOrd="0" presId="urn:microsoft.com/office/officeart/2005/8/layout/pyramid2"/>
    <dgm:cxn modelId="{F2826E01-497C-41FB-8B5D-23DABEB0D622}" type="presParOf" srcId="{77371D1D-07AE-4656-8A46-387DB7560FD2}" destId="{E26D9DB0-9513-480C-B307-EEDFFEB42736}" srcOrd="10" destOrd="0" presId="urn:microsoft.com/office/officeart/2005/8/layout/pyramid2"/>
    <dgm:cxn modelId="{E4B6AB03-2A40-4867-8E9A-AC3E43C15526}" type="presParOf" srcId="{77371D1D-07AE-4656-8A46-387DB7560FD2}" destId="{2DDD8A91-CCF8-48AD-A2CB-16B44C2362B5}" srcOrd="11" destOrd="0" presId="urn:microsoft.com/office/officeart/2005/8/layout/pyramid2"/>
    <dgm:cxn modelId="{FCB58AA1-F8E3-4D51-B494-84CC7C2C0ED4}" type="presParOf" srcId="{77371D1D-07AE-4656-8A46-387DB7560FD2}" destId="{A18E2827-480F-4CA4-8F86-D259576BB46F}" srcOrd="12" destOrd="0" presId="urn:microsoft.com/office/officeart/2005/8/layout/pyramid2"/>
    <dgm:cxn modelId="{843C92BE-596A-48AD-8783-731496556A7A}" type="presParOf" srcId="{77371D1D-07AE-4656-8A46-387DB7560FD2}" destId="{10DDB2FA-D937-4FD8-946D-A93DA9CEE112}" srcOrd="13" destOrd="0" presId="urn:microsoft.com/office/officeart/2005/8/layout/pyramid2"/>
    <dgm:cxn modelId="{4D4D01C2-3419-446F-99A7-0B24A37DDCEE}" type="presParOf" srcId="{77371D1D-07AE-4656-8A46-387DB7560FD2}" destId="{C74A25B6-A631-40E7-806C-11C90667D2EA}" srcOrd="14" destOrd="0" presId="urn:microsoft.com/office/officeart/2005/8/layout/pyramid2"/>
    <dgm:cxn modelId="{AA95F4E0-D4C6-4A6D-886C-C6B393301239}" type="presParOf" srcId="{77371D1D-07AE-4656-8A46-387DB7560FD2}" destId="{1BF937AC-AD07-4BF0-BC4A-624734E699BC}" srcOrd="15" destOrd="0" presId="urn:microsoft.com/office/officeart/2005/8/layout/pyramid2"/>
    <dgm:cxn modelId="{EA659CDE-DF62-4748-A996-0E12EDB6E1AE}" type="presParOf" srcId="{77371D1D-07AE-4656-8A46-387DB7560FD2}" destId="{D3917819-4841-4708-9B5F-E28B9303B6BE}" srcOrd="16" destOrd="0" presId="urn:microsoft.com/office/officeart/2005/8/layout/pyramid2"/>
    <dgm:cxn modelId="{465BE52B-ECC3-46BE-A612-A3553569974E}" type="presParOf" srcId="{77371D1D-07AE-4656-8A46-387DB7560FD2}" destId="{05320239-F51B-4924-A8E4-EDB3CEEB521E}" srcOrd="17" destOrd="0" presId="urn:microsoft.com/office/officeart/2005/8/layout/pyramid2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0.11805</cdr:x>
      <cdr:y>0.02496</cdr:y>
    </cdr:from>
    <cdr:to>
      <cdr:x>0.31771</cdr:x>
      <cdr:y>0.33884</cdr:y>
    </cdr:to>
    <cdr:sp macro="" textlink="">
      <cdr:nvSpPr>
        <cdr:cNvPr id="2" name="Выноска со стрелкой вниз 1"/>
        <cdr:cNvSpPr/>
      </cdr:nvSpPr>
      <cdr:spPr>
        <a:xfrm xmlns:a="http://schemas.openxmlformats.org/drawingml/2006/main">
          <a:off x="971528" y="107942"/>
          <a:ext cx="1643074" cy="1357322"/>
        </a:xfrm>
        <a:prstGeom xmlns:a="http://schemas.openxmlformats.org/drawingml/2006/main" prst="downArrowCallout">
          <a:avLst/>
        </a:prstGeom>
        <a:solidFill xmlns:a="http://schemas.openxmlformats.org/drawingml/2006/main">
          <a:schemeClr val="bg2"/>
        </a:solidFill>
        <a:ln xmlns:a="http://schemas.openxmlformats.org/drawingml/2006/main" w="57150" cap="flat" cmpd="sng" algn="ctr">
          <a:solidFill>
            <a:srgbClr val="FF0000"/>
          </a:solidFill>
          <a:prstDash val="solid"/>
        </a:ln>
        <a:effectLst xmlns:a="http://schemas.openxmlformats.org/drawingml/2006/main"/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tlCol="0" anchor="ctr"/>
        <a:lstStyle xmlns:a="http://schemas.openxmlformats.org/drawingml/2006/main">
          <a:defPPr>
            <a:defRPr lang="ru-RU"/>
          </a:defPPr>
          <a:lvl1pPr marL="0" algn="l" defTabSz="914400" rtl="0" eaLnBrk="1" latinLnBrk="0" hangingPunct="1">
            <a:defRPr sz="1800" kern="1200">
              <a:solidFill>
                <a:sysClr val="window" lastClr="FFFFFF"/>
              </a:solidFill>
              <a:latin typeface="Georgia"/>
            </a:defRPr>
          </a:lvl1pPr>
          <a:lvl2pPr marL="457200" algn="l" defTabSz="914400" rtl="0" eaLnBrk="1" latinLnBrk="0" hangingPunct="1">
            <a:defRPr sz="1800" kern="1200">
              <a:solidFill>
                <a:sysClr val="window" lastClr="FFFFFF"/>
              </a:solidFill>
              <a:latin typeface="Georgia"/>
            </a:defRPr>
          </a:lvl2pPr>
          <a:lvl3pPr marL="914400" algn="l" defTabSz="914400" rtl="0" eaLnBrk="1" latinLnBrk="0" hangingPunct="1">
            <a:defRPr sz="1800" kern="1200">
              <a:solidFill>
                <a:sysClr val="window" lastClr="FFFFFF"/>
              </a:solidFill>
              <a:latin typeface="Georgia"/>
            </a:defRPr>
          </a:lvl3pPr>
          <a:lvl4pPr marL="1371600" algn="l" defTabSz="914400" rtl="0" eaLnBrk="1" latinLnBrk="0" hangingPunct="1">
            <a:defRPr sz="1800" kern="1200">
              <a:solidFill>
                <a:sysClr val="window" lastClr="FFFFFF"/>
              </a:solidFill>
              <a:latin typeface="Georgia"/>
            </a:defRPr>
          </a:lvl4pPr>
          <a:lvl5pPr marL="1828800" algn="l" defTabSz="914400" rtl="0" eaLnBrk="1" latinLnBrk="0" hangingPunct="1">
            <a:defRPr sz="1800" kern="1200">
              <a:solidFill>
                <a:sysClr val="window" lastClr="FFFFFF"/>
              </a:solidFill>
              <a:latin typeface="Georgia"/>
            </a:defRPr>
          </a:lvl5pPr>
          <a:lvl6pPr marL="2286000" algn="l" defTabSz="914400" rtl="0" eaLnBrk="1" latinLnBrk="0" hangingPunct="1">
            <a:defRPr sz="1800" kern="1200">
              <a:solidFill>
                <a:sysClr val="window" lastClr="FFFFFF"/>
              </a:solidFill>
              <a:latin typeface="Georgia"/>
            </a:defRPr>
          </a:lvl6pPr>
          <a:lvl7pPr marL="2743200" algn="l" defTabSz="914400" rtl="0" eaLnBrk="1" latinLnBrk="0" hangingPunct="1">
            <a:defRPr sz="1800" kern="1200">
              <a:solidFill>
                <a:sysClr val="window" lastClr="FFFFFF"/>
              </a:solidFill>
              <a:latin typeface="Georgia"/>
            </a:defRPr>
          </a:lvl7pPr>
          <a:lvl8pPr marL="3200400" algn="l" defTabSz="914400" rtl="0" eaLnBrk="1" latinLnBrk="0" hangingPunct="1">
            <a:defRPr sz="1800" kern="1200">
              <a:solidFill>
                <a:sysClr val="window" lastClr="FFFFFF"/>
              </a:solidFill>
              <a:latin typeface="Georgia"/>
            </a:defRPr>
          </a:lvl8pPr>
          <a:lvl9pPr marL="3657600" algn="l" defTabSz="914400" rtl="0" eaLnBrk="1" latinLnBrk="0" hangingPunct="1">
            <a:defRPr sz="1800" kern="1200">
              <a:solidFill>
                <a:sysClr val="window" lastClr="FFFFFF"/>
              </a:solidFill>
              <a:latin typeface="Georgia"/>
            </a:defRPr>
          </a:lvl9pPr>
        </a:lstStyle>
        <a:p xmlns:a="http://schemas.openxmlformats.org/drawingml/2006/main">
          <a:pPr algn="ctr"/>
          <a:r>
            <a:rPr lang="ru-RU" sz="1400" b="1" dirty="0" smtClean="0">
              <a:solidFill>
                <a:schemeClr val="accent4">
                  <a:lumMod val="50000"/>
                </a:schemeClr>
              </a:solidFill>
            </a:rPr>
            <a:t>Закрепление знаний</a:t>
          </a:r>
          <a:endParaRPr lang="ru-RU" sz="1400" b="1" dirty="0">
            <a:solidFill>
              <a:schemeClr val="accent4">
                <a:lumMod val="50000"/>
              </a:schemeClr>
            </a:solidFill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5029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5029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998ABE-6D03-4CBD-84C2-E5F2334163EA}" type="datetimeFigureOut">
              <a:rPr lang="ru-RU" smtClean="0"/>
              <a:pPr/>
              <a:t>08.01.2013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4400" y="754063"/>
            <a:ext cx="5029200" cy="3771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777740"/>
            <a:ext cx="5486400" cy="45262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553734"/>
            <a:ext cx="2971800" cy="5029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9553734"/>
            <a:ext cx="2971800" cy="5029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0E1F5A-2D38-4052-BCC2-3C663CB353E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0E1F5A-2D38-4052-BCC2-3C663CB353E5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B3B065AB-476D-4B3A-A1BF-4A225D15261C}" type="datetimeFigureOut">
              <a:rPr lang="ru-RU" smtClean="0"/>
              <a:pPr/>
              <a:t>08.01.2013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FAC5A195-64A1-448C-97CF-9BF7113E70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065AB-476D-4B3A-A1BF-4A225D15261C}" type="datetimeFigureOut">
              <a:rPr lang="ru-RU" smtClean="0"/>
              <a:pPr/>
              <a:t>08.01.2013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5A195-64A1-448C-97CF-9BF7113E70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065AB-476D-4B3A-A1BF-4A225D15261C}" type="datetimeFigureOut">
              <a:rPr lang="ru-RU" smtClean="0"/>
              <a:pPr/>
              <a:t>08.01.2013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5A195-64A1-448C-97CF-9BF7113E70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065AB-476D-4B3A-A1BF-4A225D15261C}" type="datetimeFigureOut">
              <a:rPr lang="ru-RU" smtClean="0"/>
              <a:pPr/>
              <a:t>08.01.2013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5A195-64A1-448C-97CF-9BF7113E70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065AB-476D-4B3A-A1BF-4A225D15261C}" type="datetimeFigureOut">
              <a:rPr lang="ru-RU" smtClean="0"/>
              <a:pPr/>
              <a:t>08.01.2013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5A195-64A1-448C-97CF-9BF7113E70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065AB-476D-4B3A-A1BF-4A225D15261C}" type="datetimeFigureOut">
              <a:rPr lang="ru-RU" smtClean="0"/>
              <a:pPr/>
              <a:t>08.01.2013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5A195-64A1-448C-97CF-9BF7113E70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3B065AB-476D-4B3A-A1BF-4A225D15261C}" type="datetimeFigureOut">
              <a:rPr lang="ru-RU" smtClean="0"/>
              <a:pPr/>
              <a:t>08.01.2013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FAC5A195-64A1-448C-97CF-9BF7113E70A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B3B065AB-476D-4B3A-A1BF-4A225D15261C}" type="datetimeFigureOut">
              <a:rPr lang="ru-RU" smtClean="0"/>
              <a:pPr/>
              <a:t>08.01.2013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FAC5A195-64A1-448C-97CF-9BF7113E70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065AB-476D-4B3A-A1BF-4A225D15261C}" type="datetimeFigureOut">
              <a:rPr lang="ru-RU" smtClean="0"/>
              <a:pPr/>
              <a:t>08.01.2013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5A195-64A1-448C-97CF-9BF7113E70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065AB-476D-4B3A-A1BF-4A225D15261C}" type="datetimeFigureOut">
              <a:rPr lang="ru-RU" smtClean="0"/>
              <a:pPr/>
              <a:t>08.01.2013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5A195-64A1-448C-97CF-9BF7113E70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065AB-476D-4B3A-A1BF-4A225D15261C}" type="datetimeFigureOut">
              <a:rPr lang="ru-RU" smtClean="0"/>
              <a:pPr/>
              <a:t>08.01.2013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5A195-64A1-448C-97CF-9BF7113E70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B3B065AB-476D-4B3A-A1BF-4A225D15261C}" type="datetimeFigureOut">
              <a:rPr lang="ru-RU" smtClean="0"/>
              <a:pPr/>
              <a:t>08.01.2013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FAC5A195-64A1-448C-97CF-9BF7113E70A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669923"/>
          </a:xfrm>
        </p:spPr>
        <p:txBody>
          <a:bodyPr>
            <a:noAutofit/>
          </a:bodyPr>
          <a:lstStyle/>
          <a:p>
            <a:r>
              <a:rPr lang="ru-RU" sz="3200" dirty="0" smtClean="0"/>
              <a:t>«Развивающая и </a:t>
            </a:r>
            <a:r>
              <a:rPr lang="ru-RU" sz="3200" dirty="0" err="1" smtClean="0"/>
              <a:t>здоровьесберегающая</a:t>
            </a:r>
            <a:r>
              <a:rPr lang="ru-RU" sz="3200" dirty="0" smtClean="0"/>
              <a:t> образовательная среда в условиях реализации </a:t>
            </a:r>
            <a:r>
              <a:rPr lang="ru-RU" sz="3200" dirty="0" err="1" smtClean="0"/>
              <a:t>компетентностного</a:t>
            </a:r>
            <a:r>
              <a:rPr lang="ru-RU" sz="3200" dirty="0" smtClean="0"/>
              <a:t> подхода» </a:t>
            </a: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1800" dirty="0" smtClean="0"/>
              <a:t>Выступление на заседании кафедры </a:t>
            </a:r>
            <a:r>
              <a:rPr lang="ru-RU" sz="1800" dirty="0" smtClean="0"/>
              <a:t>естественнонаучного </a:t>
            </a:r>
            <a:r>
              <a:rPr lang="ru-RU" sz="1800" dirty="0" smtClean="0"/>
              <a:t>цикла                                                 </a:t>
            </a:r>
            <a:r>
              <a:rPr lang="ru-RU" dirty="0" smtClean="0"/>
              <a:t> </a:t>
            </a:r>
            <a:r>
              <a:rPr lang="ru-RU" sz="2000" dirty="0" smtClean="0"/>
              <a:t>учителя химии                        </a:t>
            </a:r>
            <a:r>
              <a:rPr lang="ru-RU" dirty="0" smtClean="0"/>
              <a:t>Курбатовой Н. В.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106680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</a:rPr>
              <a:t>Советы учителю</a:t>
            </a:r>
            <a:endParaRPr lang="ru-RU" dirty="0">
              <a:solidFill>
                <a:srgbClr val="C0000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500174"/>
          <a:ext cx="8229600" cy="39319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42900"/>
                <a:gridCol w="7686700"/>
              </a:tblGrid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ru-RU" dirty="0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1.</a:t>
                      </a:r>
                      <a:endParaRPr lang="ru-RU" dirty="0">
                        <a:solidFill>
                          <a:srgbClr val="C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dirty="0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Используйте</a:t>
                      </a:r>
                      <a:r>
                        <a:rPr kumimoji="0" lang="ru-RU" dirty="0" smtClean="0">
                          <a:latin typeface="Arial" pitchFamily="34" charset="0"/>
                          <a:cs typeface="Arial" pitchFamily="34" charset="0"/>
                        </a:rPr>
                        <a:t> частую </a:t>
                      </a:r>
                      <a:r>
                        <a:rPr kumimoji="0" lang="ru-RU" dirty="0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смену видов учебной деятельности </a:t>
                      </a:r>
                      <a:r>
                        <a:rPr kumimoji="0" lang="ru-RU" dirty="0" smtClean="0">
                          <a:latin typeface="Arial" pitchFamily="34" charset="0"/>
                          <a:cs typeface="Arial" pitchFamily="34" charset="0"/>
                        </a:rPr>
                        <a:t>( норма: </a:t>
                      </a:r>
                      <a:r>
                        <a:rPr kumimoji="0" lang="ru-RU" dirty="0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4–7 </a:t>
                      </a:r>
                      <a:r>
                        <a:rPr kumimoji="0" lang="ru-RU" dirty="0" smtClean="0">
                          <a:latin typeface="Arial" pitchFamily="34" charset="0"/>
                          <a:cs typeface="Arial" pitchFamily="34" charset="0"/>
                        </a:rPr>
                        <a:t>видов деятельности за урок)</a:t>
                      </a:r>
                      <a:endParaRPr kumimoji="0" lang="ru-RU" b="1" dirty="0" smtClean="0">
                        <a:solidFill>
                          <a:srgbClr val="FFFFFF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ru-RU" dirty="0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2.</a:t>
                      </a:r>
                      <a:endParaRPr lang="ru-RU" dirty="0">
                        <a:solidFill>
                          <a:srgbClr val="C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kumimoji="0" lang="ru-RU" b="0" dirty="0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Применяйте не менее трех видов преподавания </a:t>
                      </a:r>
                      <a:r>
                        <a:rPr kumimoji="0" lang="ru-RU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(словесный, наглядный, аудиовизуальный, групповую, парную, индивидуальную, самостоятельную работу), чередуя их не позже чем </a:t>
                      </a:r>
                      <a:r>
                        <a:rPr kumimoji="0" lang="ru-RU" b="0" dirty="0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через 10–15 минут. </a:t>
                      </a:r>
                      <a:endParaRPr lang="ru-RU" b="0" dirty="0">
                        <a:solidFill>
                          <a:srgbClr val="C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ru-RU" dirty="0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3.</a:t>
                      </a:r>
                      <a:endParaRPr lang="ru-RU" dirty="0">
                        <a:solidFill>
                          <a:srgbClr val="C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kumimoji="0" lang="ru-RU" b="0" dirty="0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Используйте методы, способствующие активизации и творческому самовыражению учащихся,</a:t>
                      </a:r>
                      <a:r>
                        <a:rPr kumimoji="0" lang="ru-RU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– непринужденную беседу, выбор действия, способа действия, взаимодействия, свободу творчества; активный метод – ученик в роли учителя, исследователя, обучение действием, обсуждение в группах, ролевую игру, дискуссию, семинар.</a:t>
                      </a:r>
                      <a:endParaRPr lang="ru-RU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ru-RU" dirty="0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4.</a:t>
                      </a:r>
                      <a:endParaRPr lang="ru-RU" dirty="0">
                        <a:solidFill>
                          <a:srgbClr val="C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b="0" dirty="0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Применяйте динамические паузы или минуты релаксации </a:t>
                      </a:r>
                      <a:r>
                        <a:rPr kumimoji="0" lang="ru-RU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(норма: дважды за занятие, </a:t>
                      </a:r>
                      <a:r>
                        <a:rPr kumimoji="0" lang="ru-RU" b="0" dirty="0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через 15–20 мин. </a:t>
                      </a:r>
                      <a:r>
                        <a:rPr kumimoji="0" lang="ru-RU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урока по 1 мин.)</a:t>
                      </a:r>
                      <a:endParaRPr lang="ru-RU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2143140"/>
          </a:xfrm>
          <a:solidFill>
            <a:schemeClr val="bg2"/>
          </a:solidFill>
          <a:ln w="57150">
            <a:solidFill>
              <a:srgbClr val="0070C0"/>
            </a:solidFill>
          </a:ln>
        </p:spPr>
        <p:txBody>
          <a:bodyPr>
            <a:noAutofit/>
          </a:bodyPr>
          <a:lstStyle/>
          <a:p>
            <a:r>
              <a:rPr lang="ru-RU" sz="2400" b="1" i="1" dirty="0" smtClean="0">
                <a:solidFill>
                  <a:srgbClr val="C00000"/>
                </a:solidFill>
              </a:rPr>
              <a:t>Химия- сложный предмет. </a:t>
            </a:r>
            <a:r>
              <a:rPr lang="ru-RU" sz="2400" b="1" i="1" dirty="0" smtClean="0"/>
              <a:t>Учащимся на уроках приходится много анализировать, решать, запоминать , логически мыслить….. Учить </a:t>
            </a:r>
            <a:r>
              <a:rPr lang="ru-RU" sz="2400" b="1" i="1" u="sng" dirty="0" smtClean="0">
                <a:solidFill>
                  <a:srgbClr val="C00000"/>
                </a:solidFill>
              </a:rPr>
              <a:t>должен</a:t>
            </a:r>
            <a:r>
              <a:rPr lang="ru-RU" sz="2400" b="1" i="1" dirty="0" smtClean="0"/>
              <a:t> уделять </a:t>
            </a:r>
            <a:r>
              <a:rPr lang="ru-RU" sz="2400" b="1" i="1" dirty="0" smtClean="0">
                <a:solidFill>
                  <a:srgbClr val="C00000"/>
                </a:solidFill>
              </a:rPr>
              <a:t>большое внимание </a:t>
            </a:r>
            <a:r>
              <a:rPr lang="ru-RU" sz="2400" b="1" i="1" dirty="0" err="1" smtClean="0">
                <a:solidFill>
                  <a:srgbClr val="C00000"/>
                </a:solidFill>
              </a:rPr>
              <a:t>здоровьесберегающим</a:t>
            </a:r>
            <a:r>
              <a:rPr lang="ru-RU" sz="2400" b="1" i="1" dirty="0" smtClean="0">
                <a:solidFill>
                  <a:srgbClr val="C00000"/>
                </a:solidFill>
              </a:rPr>
              <a:t> технологиям</a:t>
            </a:r>
            <a:r>
              <a:rPr lang="ru-RU" sz="2400" b="1" i="1" dirty="0" smtClean="0"/>
              <a:t>.</a:t>
            </a:r>
            <a:endParaRPr lang="ru-RU" sz="2400" b="1" i="1" dirty="0"/>
          </a:p>
        </p:txBody>
      </p:sp>
      <p:pic>
        <p:nvPicPr>
          <p:cNvPr id="3074" name="Picture 2" descr="D:\Химия\3,5 - КУРСЫ (рефераты)\Материал для проектной работы\картинки\15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85786" y="3357562"/>
            <a:ext cx="3736608" cy="3011706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</p:pic>
      <p:pic>
        <p:nvPicPr>
          <p:cNvPr id="3075" name="Picture 3" descr="D:\Химия\3,5 - КУРСЫ (рефераты)\Материал для проектной работы\картинки\11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29256" y="5072074"/>
            <a:ext cx="2390775" cy="13430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idx="4294967295"/>
          </p:nvPr>
        </p:nvSpPr>
        <p:spPr>
          <a:xfrm>
            <a:off x="857224" y="3929066"/>
            <a:ext cx="7786742" cy="2286016"/>
          </a:xfrm>
          <a:solidFill>
            <a:schemeClr val="bg2"/>
          </a:solidFill>
          <a:ln w="76200"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>
            <a:noAutofit/>
          </a:bodyPr>
          <a:lstStyle/>
          <a:p>
            <a:r>
              <a:rPr lang="ru-RU" sz="2400" b="1" i="1" dirty="0" smtClean="0">
                <a:solidFill>
                  <a:srgbClr val="FF0000"/>
                </a:solidFill>
              </a:rPr>
              <a:t>Федеральный государственный  образовательный стандарт  </a:t>
            </a:r>
            <a:r>
              <a:rPr lang="ru-RU" sz="2400" b="1" i="1" dirty="0" smtClean="0">
                <a:solidFill>
                  <a:schemeClr val="accent1">
                    <a:lumMod val="50000"/>
                  </a:schemeClr>
                </a:solidFill>
              </a:rPr>
              <a:t>второго поколения гласит: «… школьник на уроке должен не только получать знания по  предмету, но и при этом еще  </a:t>
            </a:r>
            <a:r>
              <a:rPr lang="ru-RU" sz="2400" b="1" i="1" dirty="0" smtClean="0">
                <a:solidFill>
                  <a:srgbClr val="FF0000"/>
                </a:solidFill>
              </a:rPr>
              <a:t>сохранять  свое здоровье…</a:t>
            </a:r>
            <a:r>
              <a:rPr lang="ru-RU" sz="2400" b="1" i="1" dirty="0" smtClean="0">
                <a:solidFill>
                  <a:schemeClr val="accent1">
                    <a:lumMod val="50000"/>
                  </a:schemeClr>
                </a:solidFill>
              </a:rPr>
              <a:t>»</a:t>
            </a:r>
            <a:endParaRPr lang="ru-RU" sz="2400" b="1" i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1026" name="Picture 2" descr="D:\Химия\3,5 - КУРСЫ (рефераты)\Материал для проектной работы\картинки\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08" y="1214422"/>
            <a:ext cx="2357438" cy="2357438"/>
          </a:xfrm>
          <a:prstGeom prst="rect">
            <a:avLst/>
          </a:prstGeom>
          <a:noFill/>
        </p:spPr>
      </p:pic>
      <p:pic>
        <p:nvPicPr>
          <p:cNvPr id="1027" name="Picture 3" descr="D:\Химия\3,5 - КУРСЫ (рефераты)\Материал для проектной работы\картинки\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7752" y="714356"/>
            <a:ext cx="2293660" cy="276764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idx="4294967295"/>
          </p:nvPr>
        </p:nvSpPr>
        <p:spPr>
          <a:xfrm>
            <a:off x="714348" y="1357298"/>
            <a:ext cx="3857652" cy="4929222"/>
          </a:xfrm>
          <a:solidFill>
            <a:schemeClr val="bg2"/>
          </a:solidFill>
          <a:ln w="76200">
            <a:solidFill>
              <a:srgbClr val="7030A0"/>
            </a:solidFill>
          </a:ln>
        </p:spPr>
        <p:txBody>
          <a:bodyPr>
            <a:normAutofit fontScale="77500" lnSpcReduction="20000"/>
          </a:bodyPr>
          <a:lstStyle/>
          <a:p>
            <a:r>
              <a:rPr lang="ru-RU" b="1" i="1" dirty="0" smtClean="0">
                <a:solidFill>
                  <a:srgbClr val="FF0000"/>
                </a:solidFill>
              </a:rPr>
              <a:t>Одна из самых важных задач</a:t>
            </a:r>
            <a:r>
              <a:rPr lang="ru-RU" b="1" i="1" dirty="0" smtClean="0"/>
              <a:t>- </a:t>
            </a:r>
            <a:r>
              <a:rPr lang="ru-RU" b="1" i="1" dirty="0" smtClean="0">
                <a:solidFill>
                  <a:srgbClr val="7030A0"/>
                </a:solidFill>
              </a:rPr>
              <a:t>это создание на уроках  положительной эмоциональной настроенности у учеников.   </a:t>
            </a:r>
            <a:r>
              <a:rPr lang="ru-RU" i="1" dirty="0" smtClean="0"/>
              <a:t>Учитель должен стараться вызывать положительное отношение к предмету. Положительные эмоции способны полностью снимать последствия отрицательных воздействий на организм школьника.</a:t>
            </a:r>
            <a:endParaRPr lang="ru-RU" i="1" dirty="0"/>
          </a:p>
        </p:txBody>
      </p:sp>
      <p:pic>
        <p:nvPicPr>
          <p:cNvPr id="2050" name="Picture 2" descr="D:\Химия\3,5 - КУРСЫ (рефераты)\Материал для проектной работы\картинки\1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72066" y="2143116"/>
            <a:ext cx="3768005" cy="2990854"/>
          </a:xfrm>
          <a:prstGeom prst="rect">
            <a:avLst/>
          </a:prstGeom>
          <a:noFill/>
          <a:ln w="76200">
            <a:solidFill>
              <a:srgbClr val="7030A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457200" y="857232"/>
            <a:ext cx="8229600" cy="1143008"/>
          </a:xfrm>
          <a:solidFill>
            <a:schemeClr val="bg2"/>
          </a:solidFill>
          <a:ln w="76200">
            <a:solidFill>
              <a:srgbClr val="0070C0"/>
            </a:solidFill>
          </a:ln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FF0000"/>
                </a:solidFill>
              </a:rPr>
              <a:t>Факторы , негативно влияющие на здоровье учащихся</a:t>
            </a:r>
            <a:endParaRPr lang="ru-RU" b="1" i="1" dirty="0">
              <a:solidFill>
                <a:srgbClr val="FF0000"/>
              </a:solidFill>
            </a:endParaRPr>
          </a:p>
        </p:txBody>
      </p:sp>
      <p:graphicFrame>
        <p:nvGraphicFramePr>
          <p:cNvPr id="13" name="Содержимое 12"/>
          <p:cNvGraphicFramePr>
            <a:graphicFrameLocks noGrp="1"/>
          </p:cNvGraphicFramePr>
          <p:nvPr>
            <p:ph idx="1"/>
          </p:nvPr>
        </p:nvGraphicFramePr>
        <p:xfrm>
          <a:off x="457200" y="2249488"/>
          <a:ext cx="8229600" cy="43243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785794"/>
            <a:ext cx="8229600" cy="357190"/>
          </a:xfrm>
        </p:spPr>
        <p:txBody>
          <a:bodyPr>
            <a:noAutofit/>
          </a:bodyPr>
          <a:lstStyle/>
          <a:p>
            <a:r>
              <a:rPr lang="ru-RU" sz="2400" b="1" i="1" dirty="0" smtClean="0">
                <a:solidFill>
                  <a:srgbClr val="C00000"/>
                </a:solidFill>
              </a:rPr>
              <a:t>Как  избежать негативные факторы на уроках</a:t>
            </a:r>
            <a:endParaRPr lang="ru-RU" sz="2400" b="1" i="1" dirty="0">
              <a:solidFill>
                <a:srgbClr val="C00000"/>
              </a:solidFill>
            </a:endParaRPr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idx="1"/>
          </p:nvPr>
        </p:nvGraphicFramePr>
        <p:xfrm>
          <a:off x="428596" y="1285860"/>
          <a:ext cx="8229600" cy="50006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1143000"/>
            <a:ext cx="7686700" cy="1066800"/>
          </a:xfrm>
          <a:solidFill>
            <a:schemeClr val="bg2"/>
          </a:solidFill>
          <a:ln w="57150">
            <a:solidFill>
              <a:srgbClr val="0070C0"/>
            </a:solidFill>
          </a:ln>
        </p:spPr>
        <p:txBody>
          <a:bodyPr/>
          <a:lstStyle/>
          <a:p>
            <a:r>
              <a:rPr lang="ru-RU" dirty="0" smtClean="0"/>
              <a:t>Смена видов работы на уроке</a:t>
            </a:r>
            <a:endParaRPr lang="ru-RU" dirty="0"/>
          </a:p>
        </p:txBody>
      </p:sp>
      <p:graphicFrame>
        <p:nvGraphicFramePr>
          <p:cNvPr id="4" name="Содержимое 14"/>
          <p:cNvGraphicFramePr>
            <a:graphicFrameLocks noGrp="1"/>
          </p:cNvGraphicFramePr>
          <p:nvPr>
            <p:ph idx="1"/>
          </p:nvPr>
        </p:nvGraphicFramePr>
        <p:xfrm>
          <a:off x="457200" y="2249488"/>
          <a:ext cx="8229600" cy="43243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85725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</a:rPr>
              <a:t>Гигиенические критерии рациональной организации урока</a:t>
            </a:r>
            <a:endParaRPr lang="ru-RU" sz="3200" b="1" dirty="0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214283" y="1500174"/>
          <a:ext cx="8715438" cy="51151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6281"/>
                <a:gridCol w="2248362"/>
                <a:gridCol w="1518133"/>
                <a:gridCol w="2553833"/>
                <a:gridCol w="1928829"/>
              </a:tblGrid>
              <a:tr h="370840">
                <a:tc rowSpan="2">
                  <a:txBody>
                    <a:bodyPr/>
                    <a:lstStyle/>
                    <a:p>
                      <a:pPr algn="ctr"/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№</a:t>
                      </a:r>
                      <a:endParaRPr lang="ru-RU" dirty="0"/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Фактор урока</a:t>
                      </a:r>
                    </a:p>
                  </a:txBody>
                  <a:tcPr anchor="ctr"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Уровни гигиенической рациональности урока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рациональный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недостаточно рациональный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нерациональный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ru-RU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Плотность урока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6675" marR="66675" marT="66683" marB="66683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Не менее 60% и не более 75-80%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6675" marR="66675" marT="66683" marB="66683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85-90%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6675" marR="66675" marT="66683" marB="66683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Более 90%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6675" marR="66675" marT="66683" marB="66683" anchor="ctr" horzOverflow="overflow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ru-RU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Число видов учебной деятельности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6675" marR="66675" marT="66683" marB="66683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4-7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6675" marR="66675" marT="66683" marB="66683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2-3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6675" marR="66675" marT="66683" marB="66683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1-2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6675" marR="66675" marT="66683" marB="66683" anchor="ctr" horzOverflow="overflow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lang="ru-RU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Средняя продолжительность различных видов учебной деятельности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6675" marR="66675" marT="66683" marB="66683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Не более 10 мин.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6675" marR="66675" marT="66683" marB="66683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11-15 мин.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6675" marR="66675" marT="66683" marB="66683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Более 15 мин.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6675" marR="66675" marT="66683" marB="66683" anchor="ctr" horzOverflow="overflow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endParaRPr lang="ru-RU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Наличие эмоциональных разрядок (число)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6675" marR="66675" marT="66683" marB="66683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В соответствии с гигиеническими нормами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6675" marR="66675" marT="66683" marB="66683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С частичным соблюдением гигиенических норм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6675" marR="66675" marT="66683" marB="66683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В произвольной форме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6675" marR="66675" marT="66683" marB="66683" anchor="ctr" horzOverflow="overflow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  <a:endParaRPr lang="ru-RU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Чередование позы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6675" marR="66675" marT="66683" marB="66683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Поза чередуется в соответствии с видом работы.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6675" marR="66675" marT="66683" marB="66683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Имеются случаи несоответствия позы виду работы.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6675" marR="66675" marT="66683" marB="66683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Частые несоответствия позы виду работы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6675" marR="66675" marT="66683" marB="66683" anchor="ctr" horzOverflow="overflow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Arial" pitchFamily="34" charset="0"/>
                          <a:cs typeface="Arial" pitchFamily="34" charset="0"/>
                        </a:rPr>
                        <a:t>6</a:t>
                      </a:r>
                      <a:endParaRPr lang="ru-RU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Психологический климат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6675" marR="66675" marT="66683" marB="66683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Преобладают положительные эмоции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6675" marR="66675" marT="66683" marB="66683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Имеются случаи отрицательных эмоций. Урок эмоционально индифферентный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6675" marR="66675" marT="66683" marB="66683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Преобладают отрицательные эмоции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6675" marR="66675" marT="66683" marB="66683" anchor="ctr" horzOverflow="overflow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85794"/>
            <a:ext cx="8229600" cy="10668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</a:rPr>
              <a:t>Интенсивность умственной деятельности в ходе занятий</a:t>
            </a:r>
            <a:endParaRPr lang="ru-RU" dirty="0">
              <a:solidFill>
                <a:srgbClr val="C0000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2249488"/>
          <a:ext cx="8229600" cy="3688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Часть урока</a:t>
                      </a:r>
                    </a:p>
                  </a:txBody>
                  <a:tcPr marT="45715" marB="45715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Время </a:t>
                      </a:r>
                    </a:p>
                  </a:txBody>
                  <a:tcPr marT="45715" marB="45715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Нагрузка </a:t>
                      </a:r>
                    </a:p>
                  </a:txBody>
                  <a:tcPr marT="45715" marB="45715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Деятельность </a:t>
                      </a:r>
                    </a:p>
                  </a:txBody>
                  <a:tcPr marT="45715" marB="45715" horzOverflow="overflow"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400" b="1" i="0" u="sng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</a:rPr>
                        <a:t>1-й этап.                     </a:t>
                      </a: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Начало работы(орг</a:t>
                      </a: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. момент</a:t>
                      </a: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, вводная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беседа) </a:t>
                      </a:r>
                    </a:p>
                  </a:txBody>
                  <a:tcPr marT="45715" marB="45715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5 мин</a:t>
                      </a:r>
                    </a:p>
                  </a:txBody>
                  <a:tcPr marT="45715" marB="45715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Относительно невелика</a:t>
                      </a:r>
                    </a:p>
                  </a:txBody>
                  <a:tcPr marT="45715" marB="45715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Репродуктивная, переходящая в продуктивную. Повторение </a:t>
                      </a:r>
                    </a:p>
                  </a:txBody>
                  <a:tcPr marT="45715" marB="45715" anchor="ctr" horzOverflow="overflow"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4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</a:rPr>
                        <a:t>2-й этап. </a:t>
                      </a: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Максимальная работоспособность (актуализация нового материала)</a:t>
                      </a:r>
                    </a:p>
                  </a:txBody>
                  <a:tcPr marT="45715" marB="45715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20-25 мин.</a:t>
                      </a:r>
                    </a:p>
                  </a:txBody>
                  <a:tcPr marT="45715" marB="45715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Максимальное снижение 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на 15-й мин. </a:t>
                      </a:r>
                    </a:p>
                  </a:txBody>
                  <a:tcPr marT="45715" marB="45715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Продуктивная, творческая, знакомство с новым материалом </a:t>
                      </a:r>
                    </a:p>
                  </a:txBody>
                  <a:tcPr marT="45715" marB="45715" anchor="ctr" horzOverflow="overflow"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400" b="1" i="0" u="sng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</a:rPr>
                        <a:t>3-й этап                 </a:t>
                      </a: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Конечный результат(закрепление  пройденного материала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5" marB="45715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10-15 мин</a:t>
                      </a:r>
                    </a:p>
                  </a:txBody>
                  <a:tcPr marT="45715" marB="45715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Небольшое повышение работоспособности</a:t>
                      </a:r>
                    </a:p>
                  </a:txBody>
                  <a:tcPr marT="45715" marB="45715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Репродуктивная, отработка узловых моментов пройденного </a:t>
                      </a:r>
                    </a:p>
                  </a:txBody>
                  <a:tcPr marT="45715" marB="45715" anchor="ctr" horzOverflow="overflow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28596" y="571480"/>
            <a:ext cx="8258204" cy="1000132"/>
          </a:xfrm>
        </p:spPr>
        <p:txBody>
          <a:bodyPr>
            <a:noAutofit/>
          </a:bodyPr>
          <a:lstStyle/>
          <a:p>
            <a:r>
              <a:rPr lang="ru-RU" sz="9600" b="1" dirty="0" smtClean="0"/>
              <a:t>урок</a:t>
            </a:r>
            <a:endParaRPr lang="ru-RU" sz="9600" b="1" dirty="0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457200" y="2249488"/>
          <a:ext cx="8229600" cy="4324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" name="Выноска со стрелкой вниз 9"/>
          <p:cNvSpPr/>
          <p:nvPr/>
        </p:nvSpPr>
        <p:spPr>
          <a:xfrm>
            <a:off x="5857884" y="2357430"/>
            <a:ext cx="1643074" cy="1357322"/>
          </a:xfrm>
          <a:prstGeom prst="downArrowCallout">
            <a:avLst/>
          </a:prstGeom>
          <a:solidFill>
            <a:schemeClr val="bg2"/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accent4">
                    <a:lumMod val="50000"/>
                  </a:schemeClr>
                </a:solidFill>
              </a:rPr>
              <a:t>Актуализация нового материала</a:t>
            </a:r>
            <a:endParaRPr lang="ru-RU" sz="140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1" name="Выноска со стрелкой вниз 10"/>
          <p:cNvSpPr/>
          <p:nvPr/>
        </p:nvSpPr>
        <p:spPr>
          <a:xfrm>
            <a:off x="3643306" y="1428736"/>
            <a:ext cx="1643074" cy="1428760"/>
          </a:xfrm>
          <a:prstGeom prst="downArrowCallout">
            <a:avLst/>
          </a:prstGeom>
          <a:solidFill>
            <a:schemeClr val="bg2"/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accent4">
                    <a:lumMod val="50000"/>
                  </a:schemeClr>
                </a:solidFill>
              </a:rPr>
              <a:t>Орг.момент</a:t>
            </a:r>
            <a:endParaRPr lang="ru-RU" sz="1400" b="1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290</TotalTime>
  <Words>605</Words>
  <Application>Microsoft Office PowerPoint</Application>
  <PresentationFormat>Экран (4:3)</PresentationFormat>
  <Paragraphs>108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Городская</vt:lpstr>
      <vt:lpstr>«Развивающая и здоровьесберегающая образовательная среда в условиях реализации компетентностного подхода» </vt:lpstr>
      <vt:lpstr>Слайд 2</vt:lpstr>
      <vt:lpstr>Слайд 3</vt:lpstr>
      <vt:lpstr>Факторы , негативно влияющие на здоровье учащихся</vt:lpstr>
      <vt:lpstr>Как  избежать негативные факторы на уроках</vt:lpstr>
      <vt:lpstr>Смена видов работы на уроке</vt:lpstr>
      <vt:lpstr>Гигиенические критерии рациональной организации урока</vt:lpstr>
      <vt:lpstr>Интенсивность умственной деятельности в ходе занятий</vt:lpstr>
      <vt:lpstr>урок</vt:lpstr>
      <vt:lpstr>Советы учителю</vt:lpstr>
      <vt:lpstr>Химия- сложный предмет. Учащимся на уроках приходится много анализировать, решать, запоминать , логически мыслить….. Учить должен уделять большое внимание здоровьесберегающим технологиям.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НАТА</dc:creator>
  <cp:lastModifiedBy>user</cp:lastModifiedBy>
  <cp:revision>29</cp:revision>
  <dcterms:created xsi:type="dcterms:W3CDTF">2013-01-05T14:29:01Z</dcterms:created>
  <dcterms:modified xsi:type="dcterms:W3CDTF">2013-01-08T12:41:01Z</dcterms:modified>
</cp:coreProperties>
</file>