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5" r:id="rId4"/>
    <p:sldId id="268" r:id="rId5"/>
    <p:sldId id="266" r:id="rId6"/>
    <p:sldId id="269" r:id="rId7"/>
    <p:sldId id="270" r:id="rId8"/>
    <p:sldId id="263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EDAF38"/>
    <a:srgbClr val="669900"/>
    <a:srgbClr val="CC3300"/>
    <a:srgbClr val="663300"/>
    <a:srgbClr val="A50021"/>
    <a:srgbClr val="CC66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4660"/>
  </p:normalViewPr>
  <p:slideViewPr>
    <p:cSldViewPr>
      <p:cViewPr varScale="1">
        <p:scale>
          <a:sx n="84" d="100"/>
          <a:sy n="84" d="100"/>
        </p:scale>
        <p:origin x="1243" y="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8F6B-A682-4248-B184-409BCDD30077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5586B-EE8A-461B-90FA-F8CFBEB5FF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18" Type="http://schemas.microsoft.com/office/2007/relationships/hdphoto" Target="../media/hdphoto9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microsoft.com/office/2007/relationships/hdphoto" Target="../media/hdphoto6.wdp"/><Relationship Id="rId17" Type="http://schemas.openxmlformats.org/officeDocument/2006/relationships/image" Target="../media/image22.png"/><Relationship Id="rId2" Type="http://schemas.openxmlformats.org/officeDocument/2006/relationships/image" Target="../media/image8.jpg"/><Relationship Id="rId16" Type="http://schemas.microsoft.com/office/2007/relationships/hdphoto" Target="../media/hdphoto8.wdp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openxmlformats.org/officeDocument/2006/relationships/image" Target="../media/image19.png"/><Relationship Id="rId5" Type="http://schemas.openxmlformats.org/officeDocument/2006/relationships/image" Target="../media/image15.png"/><Relationship Id="rId15" Type="http://schemas.openxmlformats.org/officeDocument/2006/relationships/image" Target="../media/image21.png"/><Relationship Id="rId10" Type="http://schemas.microsoft.com/office/2007/relationships/hdphoto" Target="../media/hdphoto5.wdp"/><Relationship Id="rId4" Type="http://schemas.microsoft.com/office/2007/relationships/hdphoto" Target="../media/hdphoto3.wdp"/><Relationship Id="rId9" Type="http://schemas.openxmlformats.org/officeDocument/2006/relationships/image" Target="../media/image18.png"/><Relationship Id="rId1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379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18158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Чай – самый древний напиток</a:t>
            </a:r>
            <a:endParaRPr lang="ru-RU" sz="3200" b="1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472518" cy="47863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Родина чая – </a:t>
            </a:r>
            <a:r>
              <a:rPr lang="ru-RU" sz="44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КИТАЙ</a:t>
            </a: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4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 декабря отмечают </a:t>
            </a:r>
          </a:p>
          <a:p>
            <a:pPr algn="r">
              <a:buNone/>
            </a:pPr>
            <a:r>
              <a:rPr lang="ru-RU" sz="44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Всемирный </a:t>
            </a:r>
            <a:r>
              <a:rPr lang="ru-RU" sz="44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44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ень чая</a:t>
            </a:r>
            <a:endParaRPr lang="ru-RU" sz="4400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62074"/>
          </a:xfrm>
        </p:spPr>
        <p:txBody>
          <a:bodyPr>
            <a:normAutofit fontScale="90000"/>
          </a:bodyPr>
          <a:lstStyle/>
          <a:p>
            <a:r>
              <a:rPr lang="ru-RU" sz="32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чая</a:t>
            </a:r>
            <a:endParaRPr lang="ru-RU" sz="3200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2" name="Группа 61"/>
          <p:cNvGrpSpPr/>
          <p:nvPr/>
        </p:nvGrpSpPr>
        <p:grpSpPr>
          <a:xfrm>
            <a:off x="355116" y="1106763"/>
            <a:ext cx="8581806" cy="684033"/>
            <a:chOff x="348362" y="1124744"/>
            <a:chExt cx="8581806" cy="684033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48362" y="1124744"/>
              <a:ext cx="1440160" cy="648072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3">
                      <a:lumMod val="50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зелёный</a:t>
              </a:r>
              <a:endParaRPr lang="ru-RU" sz="2400" dirty="0">
                <a:solidFill>
                  <a:schemeClr val="accent3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934160" y="1160705"/>
              <a:ext cx="1440160" cy="648072"/>
            </a:xfrm>
            <a:prstGeom prst="roundRect">
              <a:avLst/>
            </a:prstGeom>
            <a:solidFill>
              <a:srgbClr val="FFCC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ln>
                    <a:solidFill>
                      <a:srgbClr val="CC6600"/>
                    </a:solidFill>
                  </a:ln>
                  <a:solidFill>
                    <a:srgbClr val="CC66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жёлтый</a:t>
              </a:r>
              <a:endParaRPr lang="ru-RU" sz="2400" dirty="0">
                <a:ln>
                  <a:solidFill>
                    <a:srgbClr val="CC6600"/>
                  </a:solidFill>
                </a:ln>
                <a:solidFill>
                  <a:srgbClr val="CC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2126287" y="1160705"/>
              <a:ext cx="1470108" cy="637728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ч</a:t>
              </a:r>
              <a:r>
                <a:rPr lang="ru-RU" sz="24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ёрный</a:t>
              </a:r>
              <a:endParaRPr lang="ru-RU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712085" y="1150361"/>
              <a:ext cx="1440160" cy="6480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ln>
                    <a:solidFill>
                      <a:schemeClr val="bg1"/>
                    </a:solidFill>
                  </a:ln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б</a:t>
              </a:r>
              <a:r>
                <a:rPr lang="ru-RU" sz="2400" dirty="0" smtClean="0">
                  <a:ln>
                    <a:solidFill>
                      <a:schemeClr val="bg1"/>
                    </a:solidFill>
                  </a:ln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елый</a:t>
              </a:r>
              <a:endParaRPr lang="ru-RU" sz="240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7490008" y="1142724"/>
              <a:ext cx="1440160" cy="648072"/>
            </a:xfrm>
            <a:prstGeom prst="roundRect">
              <a:avLst/>
            </a:prstGeom>
            <a:solidFill>
              <a:srgbClr val="A5002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красный</a:t>
              </a:r>
              <a:endParaRPr lang="ru-R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cxnSp>
        <p:nvCxnSpPr>
          <p:cNvPr id="5" name="Прямая соединительная линия 4"/>
          <p:cNvCxnSpPr/>
          <p:nvPr/>
        </p:nvCxnSpPr>
        <p:spPr>
          <a:xfrm>
            <a:off x="1068442" y="1772816"/>
            <a:ext cx="3708" cy="468095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785698" y="1772816"/>
            <a:ext cx="1" cy="5345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646019" y="1829523"/>
            <a:ext cx="1" cy="519357"/>
          </a:xfrm>
          <a:prstGeom prst="line">
            <a:avLst/>
          </a:prstGeom>
          <a:ln w="19050"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Группа 62"/>
          <p:cNvGrpSpPr/>
          <p:nvPr/>
        </p:nvGrpSpPr>
        <p:grpSpPr>
          <a:xfrm>
            <a:off x="350358" y="2279638"/>
            <a:ext cx="8586564" cy="1513457"/>
            <a:chOff x="348362" y="2279290"/>
            <a:chExt cx="8586564" cy="1513457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362" y="2279290"/>
              <a:ext cx="1458328" cy="1458328"/>
            </a:xfrm>
            <a:prstGeom prst="ellipse">
              <a:avLst/>
            </a:prstGeom>
            <a:ln w="63500" cap="rnd">
              <a:solidFill>
                <a:schemeClr val="accent3">
                  <a:lumMod val="75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2548" y="2327737"/>
              <a:ext cx="1403353" cy="1409881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8205" y="2348880"/>
              <a:ext cx="1456622" cy="1393291"/>
            </a:xfrm>
            <a:prstGeom prst="ellipse">
              <a:avLst/>
            </a:prstGeom>
            <a:ln w="63500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481457" y="2374962"/>
              <a:ext cx="1453469" cy="1417785"/>
            </a:xfrm>
            <a:prstGeom prst="ellipse">
              <a:avLst/>
            </a:prstGeom>
            <a:solidFill>
              <a:srgbClr val="CC3300"/>
            </a:solidFill>
            <a:ln w="63500" cap="rnd">
              <a:solidFill>
                <a:srgbClr val="A5002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0966" y="2328027"/>
              <a:ext cx="1448684" cy="1447209"/>
            </a:xfrm>
            <a:prstGeom prst="ellipse">
              <a:avLst/>
            </a:prstGeom>
            <a:ln w="63500" cap="rnd">
              <a:solidFill>
                <a:srgbClr val="FFC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cxnSp>
        <p:nvCxnSpPr>
          <p:cNvPr id="48" name="Прямая соединительная линия 47"/>
          <p:cNvCxnSpPr/>
          <p:nvPr/>
        </p:nvCxnSpPr>
        <p:spPr>
          <a:xfrm flipH="1">
            <a:off x="6398512" y="1772816"/>
            <a:ext cx="4953" cy="5470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9" idx="2"/>
            <a:endCxn id="15" idx="0"/>
          </p:cNvCxnSpPr>
          <p:nvPr/>
        </p:nvCxnSpPr>
        <p:spPr>
          <a:xfrm flipH="1">
            <a:off x="8210187" y="1772815"/>
            <a:ext cx="6655" cy="602495"/>
          </a:xfrm>
          <a:prstGeom prst="line">
            <a:avLst/>
          </a:prstGeom>
          <a:ln w="12700">
            <a:solidFill>
              <a:srgbClr val="A5002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5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692696"/>
            <a:ext cx="3065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32656"/>
            <a:ext cx="784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Раскрась чашки таким же цветом, как блюдца</a:t>
            </a:r>
            <a:endParaRPr lang="ru-RU" sz="2400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062028"/>
            <a:ext cx="4392239" cy="54194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8400" y="1611233"/>
            <a:ext cx="36724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Уважаемые родители!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Нажмите </a:t>
            </a:r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правой 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клавишей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мыши </a:t>
            </a:r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рисунок справа, </a:t>
            </a:r>
            <a:endParaRPr lang="ru-RU" sz="2000" dirty="0" smtClean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сохраните </a:t>
            </a:r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распечатайте</a:t>
            </a:r>
          </a:p>
          <a:p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картинку.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0974" y="4293096"/>
            <a:ext cx="34272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ребёнка 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Покажи чашки и блюдца, </a:t>
            </a:r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которые 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соответствуют  цветам 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чая, назови их.</a:t>
            </a:r>
            <a:endParaRPr lang="ru-RU" sz="2000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36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022" y="152266"/>
            <a:ext cx="8219256" cy="418058"/>
          </a:xfrm>
        </p:spPr>
        <p:txBody>
          <a:bodyPr>
            <a:normAutofit fontScale="90000"/>
          </a:bodyPr>
          <a:lstStyle/>
          <a:p>
            <a:r>
              <a:rPr lang="ru-RU" sz="28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Заваривание чая </a:t>
            </a:r>
            <a:endParaRPr lang="ru-RU" sz="2800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22" y="1193344"/>
            <a:ext cx="2447676" cy="184770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467" y="1017500"/>
            <a:ext cx="2317693" cy="17382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80928"/>
            <a:ext cx="3888432" cy="36864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13389" y="793234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пакетиках</a:t>
            </a:r>
            <a:endParaRPr lang="ru-RU" sz="2000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7671" y="795498"/>
            <a:ext cx="126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листовой</a:t>
            </a:r>
            <a:endParaRPr lang="ru-RU" sz="2000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18" y="2780928"/>
            <a:ext cx="3686436" cy="368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6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692696"/>
            <a:ext cx="3065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83873" y="418351"/>
            <a:ext cx="8219256" cy="850106"/>
          </a:xfrm>
        </p:spPr>
        <p:txBody>
          <a:bodyPr>
            <a:normAutofit fontScale="90000"/>
          </a:bodyPr>
          <a:lstStyle/>
          <a:p>
            <a: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Заваривание чая</a:t>
            </a:r>
            <a:b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Упражнение «Найди лишний предмет»</a:t>
            </a:r>
            <a:endParaRPr lang="ru-RU" sz="2400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72" b="91852" l="4102" r="916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94" y="2144193"/>
            <a:ext cx="2409703" cy="2223798"/>
          </a:xfrm>
          <a:prstGeom prst="rect">
            <a:avLst/>
          </a:prstGeom>
        </p:spPr>
      </p:pic>
      <p:pic>
        <p:nvPicPr>
          <p:cNvPr id="10" name="Picture 12" descr="https://gigstroy.ru/wp-content/uploads/pic/89ee98fc000011998000018ab02effde802000488a68cc53d4d0f53269e9ea8441a0681a0001dd532ace1ea487a9373b056b3bef52b444b28f1f350efc4/80a0e8c0c6099c04c9729f80be2ee48a70a12113dd31f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50" r="97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4067" y="2052463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hello_html_m206650d7.png (548×685)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052463"/>
            <a:ext cx="1440160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https://i.pinimg.com/originals/a4/e9/1a/a4e91a8914050a7d808c36b023e17b6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1914" y="4916456"/>
            <a:ext cx="1299469" cy="155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isspng-coffee-cup-saucer-mug-teacup-teapot-polka-dot-lantern-5ae216ba77ed19.8538561815247663944912.jpg (900×900)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1" y="4799879"/>
            <a:ext cx="1901411" cy="190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rig (676×580)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207" b="98276" l="0" r="992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60957"/>
            <a:ext cx="2322219" cy="199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2772">
            <a:off x="487423" y="5437230"/>
            <a:ext cx="1620721" cy="1215541"/>
          </a:xfrm>
          <a:prstGeom prst="rect">
            <a:avLst/>
          </a:prstGeom>
        </p:spPr>
      </p:pic>
      <p:pic>
        <p:nvPicPr>
          <p:cNvPr id="1032" name="Picture 8" descr="30246089_d4e400a1ad13562dcaba358ddd21f779_800.jpg (800×800)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000" b="95250" l="25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415" y="2108217"/>
            <a:ext cx="1733858" cy="173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1013702340.jpg (1200×621)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2899" b="9661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671" y="5088439"/>
            <a:ext cx="2733854" cy="141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90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692696"/>
            <a:ext cx="3065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299" y="1340768"/>
            <a:ext cx="7632848" cy="5183598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648072"/>
          </a:xfrm>
        </p:spPr>
        <p:txBody>
          <a:bodyPr>
            <a:noAutofit/>
          </a:bodyPr>
          <a:lstStyle/>
          <a:p>
            <a: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Практическая  работа: «завариваем чай в пакетиках»</a:t>
            </a:r>
            <a:endParaRPr lang="ru-RU" sz="2400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108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5589"/>
            <a:ext cx="8280920" cy="814003"/>
          </a:xfrm>
        </p:spPr>
        <p:txBody>
          <a:bodyPr>
            <a:normAutofit/>
          </a:bodyPr>
          <a:lstStyle/>
          <a:p>
            <a:r>
              <a:rPr lang="ru-RU" sz="2400" cap="all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Фото на память</a:t>
            </a:r>
            <a:endParaRPr lang="ru-RU" sz="2400" cap="all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082488"/>
            <a:ext cx="7344816" cy="589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99663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ru-RU" sz="2800" dirty="0" smtClean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Сделайте селфи семейного чаепития</a:t>
            </a:r>
            <a:endParaRPr lang="ru-RU" sz="2800" dirty="0">
              <a:solidFill>
                <a:srgbClr val="66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s1200 (1200×899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5122">
            <a:off x="4251682" y="2214512"/>
            <a:ext cx="4155176" cy="299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5542">
            <a:off x="4579654" y="2519162"/>
            <a:ext cx="3527149" cy="2383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3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3" y="356480"/>
            <a:ext cx="4723876" cy="6286660"/>
          </a:xfrm>
          <a:prstGeom prst="rect">
            <a:avLst/>
          </a:prstGeom>
          <a:ln w="88900" cap="sq" cmpd="thickThin">
            <a:solidFill>
              <a:srgbClr val="99663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78ec82c6d6437cfba0ccde7e9d9ea79b.png (1485×907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4295">
            <a:off x="145898" y="321743"/>
            <a:ext cx="3490110" cy="213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0584511">
            <a:off x="482030" y="1281448"/>
            <a:ext cx="2698045" cy="923330"/>
          </a:xfrm>
          <a:prstGeom prst="rect">
            <a:avLst/>
          </a:prstGeom>
          <a:solidFill>
            <a:srgbClr val="EDAF38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Для вас, родители! Проведите досуг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 пользой!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5229200"/>
            <a:ext cx="265570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cap="all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дидактическая игра «веселое чаепитие»</a:t>
            </a:r>
            <a:br>
              <a:rPr lang="ru-RU" sz="1500" b="1" cap="all" dirty="0">
                <a:solidFill>
                  <a:srgbClr val="66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500" b="1" dirty="0"/>
          </a:p>
        </p:txBody>
      </p:sp>
    </p:spTree>
    <p:extLst>
      <p:ext uri="{BB962C8B-B14F-4D97-AF65-F5344CB8AC3E}">
        <p14:creationId xmlns:p14="http://schemas.microsoft.com/office/powerpoint/2010/main" val="333314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107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Comic Sans MS</vt:lpstr>
      <vt:lpstr>Tahoma</vt:lpstr>
      <vt:lpstr>Times New Roman</vt:lpstr>
      <vt:lpstr>Тема Office</vt:lpstr>
      <vt:lpstr>Презентация PowerPoint</vt:lpstr>
      <vt:lpstr>Чай – самый древний напиток</vt:lpstr>
      <vt:lpstr>Виды чая</vt:lpstr>
      <vt:lpstr>Презентация PowerPoint</vt:lpstr>
      <vt:lpstr>Заваривание чая </vt:lpstr>
      <vt:lpstr>Заваривание чая  Упражнение «Найди лишний предмет»</vt:lpstr>
      <vt:lpstr>Практическая  работа: «завариваем чай в пакетиках»</vt:lpstr>
      <vt:lpstr>Фото на память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 с понятием «чай»</dc:title>
  <dc:creator>User</dc:creator>
  <cp:lastModifiedBy>ДОМ</cp:lastModifiedBy>
  <cp:revision>61</cp:revision>
  <dcterms:created xsi:type="dcterms:W3CDTF">2020-04-09T11:34:11Z</dcterms:created>
  <dcterms:modified xsi:type="dcterms:W3CDTF">2020-06-09T15:05:34Z</dcterms:modified>
</cp:coreProperties>
</file>