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46C3-3E98-4D44-AA36-4D016B2C38D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B788A-D429-4514-81C3-F430E531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46C3-3E98-4D44-AA36-4D016B2C38D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B788A-D429-4514-81C3-F430E531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46C3-3E98-4D44-AA36-4D016B2C38D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B788A-D429-4514-81C3-F430E531DC8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46C3-3E98-4D44-AA36-4D016B2C38D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B788A-D429-4514-81C3-F430E531DC8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46C3-3E98-4D44-AA36-4D016B2C38D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B788A-D429-4514-81C3-F430E531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46C3-3E98-4D44-AA36-4D016B2C38D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B788A-D429-4514-81C3-F430E531DC8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46C3-3E98-4D44-AA36-4D016B2C38D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B788A-D429-4514-81C3-F430E531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46C3-3E98-4D44-AA36-4D016B2C38D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B788A-D429-4514-81C3-F430E531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46C3-3E98-4D44-AA36-4D016B2C38D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B788A-D429-4514-81C3-F430E531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46C3-3E98-4D44-AA36-4D016B2C38D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B788A-D429-4514-81C3-F430E531DC8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46C3-3E98-4D44-AA36-4D016B2C38D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B788A-D429-4514-81C3-F430E531DC8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22946C3-3E98-4D44-AA36-4D016B2C38D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3DB788A-D429-4514-81C3-F430E531DC8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656184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Природа </a:t>
            </a:r>
            <a:r>
              <a:rPr lang="ru-RU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калмыкии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4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343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27984" y="260648"/>
            <a:ext cx="5842992" cy="1252728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Ушастый еж 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635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548680"/>
            <a:ext cx="6635261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территории </a:t>
            </a:r>
            <a:r>
              <a:rPr lang="ru-RU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калмыкии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много пресмыкающихся: ящериц, змей , болотных черепах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784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7136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6275040" cy="1252728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Оз.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Маныч-Гудило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961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5266928" cy="1252728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Журавль-красавка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013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1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739" y="260648"/>
            <a:ext cx="5050904" cy="1252728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Степной орел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997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Берегите природу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!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558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80512" cy="6858000"/>
          </a:xfrm>
        </p:spPr>
      </p:pic>
    </p:spTree>
    <p:extLst>
      <p:ext uri="{BB962C8B-B14F-4D97-AF65-F5344CB8AC3E}">
        <p14:creationId xmlns:p14="http://schemas.microsoft.com/office/powerpoint/2010/main" val="872747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Красива степь весной , когда покрывается ярким ковром тюльпанов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615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Затем степь покрывают яркие ромашки и ковыли.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448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2527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«Лотос ! Лотос! Каспийское чудо лепестковый не тронутый рай! Ведь его красотою повсюду! Лаганский прославился край!»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81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7067128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Животный мир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калмыкии</a:t>
            </a:r>
            <a:r>
              <a:rPr lang="ru-RU" b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14140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0"/>
            <a:ext cx="9324528" cy="689343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6275040" cy="1252728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Степные волки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619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6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5915000" cy="1252728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Лисица с семейством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482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44008" cy="68580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0"/>
            <a:ext cx="4499992" cy="6858000"/>
          </a:xfrm>
        </p:spPr>
      </p:pic>
    </p:spTree>
    <p:extLst>
      <p:ext uri="{BB962C8B-B14F-4D97-AF65-F5344CB8AC3E}">
        <p14:creationId xmlns:p14="http://schemas.microsoft.com/office/powerpoint/2010/main" val="3264599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</TotalTime>
  <Words>75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Природа калмыкии.</vt:lpstr>
      <vt:lpstr>Презентация PowerPoint</vt:lpstr>
      <vt:lpstr>Красива степь весной , когда покрывается ярким ковром тюльпанов.</vt:lpstr>
      <vt:lpstr>Затем степь покрывают яркие ромашки и ковыли.</vt:lpstr>
      <vt:lpstr>«Лотос ! Лотос! Каспийское чудо лепестковый не тронутый рай! Ведь его красотою повсюду! Лаганский прославился край!»</vt:lpstr>
      <vt:lpstr>Животный мир калмыкии!</vt:lpstr>
      <vt:lpstr>Степные волки</vt:lpstr>
      <vt:lpstr>Лисица с семейством</vt:lpstr>
      <vt:lpstr>Презентация PowerPoint</vt:lpstr>
      <vt:lpstr>Ушастый еж </vt:lpstr>
      <vt:lpstr>На территории калмыкии много пресмыкающихся: ящериц, змей , болотных черепах. </vt:lpstr>
      <vt:lpstr>Оз. Маныч-Гудило</vt:lpstr>
      <vt:lpstr>Журавль-красавка</vt:lpstr>
      <vt:lpstr>Степной орел</vt:lpstr>
      <vt:lpstr>Берегите природу!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калмыкии.</dc:title>
  <dc:creator>Пользователь Windows</dc:creator>
  <cp:lastModifiedBy>Пользователь Windows</cp:lastModifiedBy>
  <cp:revision>8</cp:revision>
  <dcterms:created xsi:type="dcterms:W3CDTF">2019-11-22T08:28:20Z</dcterms:created>
  <dcterms:modified xsi:type="dcterms:W3CDTF">2019-12-04T10:58:34Z</dcterms:modified>
</cp:coreProperties>
</file>