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89" r:id="rId3"/>
    <p:sldId id="291" r:id="rId4"/>
    <p:sldId id="303" r:id="rId5"/>
    <p:sldId id="305" r:id="rId6"/>
    <p:sldId id="268" r:id="rId7"/>
    <p:sldId id="269" r:id="rId8"/>
    <p:sldId id="310" r:id="rId9"/>
    <p:sldId id="311" r:id="rId10"/>
    <p:sldId id="307" r:id="rId11"/>
    <p:sldId id="306" r:id="rId12"/>
    <p:sldId id="308" r:id="rId13"/>
    <p:sldId id="30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6" autoAdjust="0"/>
    <p:restoredTop sz="82589" autoAdjust="0"/>
  </p:normalViewPr>
  <p:slideViewPr>
    <p:cSldViewPr>
      <p:cViewPr varScale="1">
        <p:scale>
          <a:sx n="73" d="100"/>
          <a:sy n="73" d="100"/>
        </p:scale>
        <p:origin x="115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102688-A0A0-4099-9E57-B8145DC6CEB6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2688-A0A0-4099-9E57-B8145DC6CEB6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2688-A0A0-4099-9E57-B8145DC6CEB6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2688-A0A0-4099-9E57-B8145DC6CEB6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2688-A0A0-4099-9E57-B8145DC6CEB6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2688-A0A0-4099-9E57-B8145DC6CEB6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2688-A0A0-4099-9E57-B8145DC6CEB6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2688-A0A0-4099-9E57-B8145DC6CEB6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2688-A0A0-4099-9E57-B8145DC6CEB6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9102688-A0A0-4099-9E57-B8145DC6CEB6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102688-A0A0-4099-9E57-B8145DC6CEB6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102688-A0A0-4099-9E57-B8145DC6CEB6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500042"/>
            <a:ext cx="5292080" cy="489654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-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8194" name="Picture 2" descr="http://s003.radikal.ru/i203/1205/b3/ef48552414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071670" y="1846658"/>
            <a:ext cx="5000660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ПРОЕКТ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«Книжки-малышки»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557910" y="5352804"/>
            <a:ext cx="3384376" cy="11695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Авторы: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Тохтобекова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Жанеля</a:t>
            </a:r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Устинова Кристина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Садигова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Шофа</a:t>
            </a:r>
            <a:endParaRPr kumimoji="0" lang="ru-RU" sz="1400" b="0" i="0" u="none" strike="noStrike" cap="none" normalizeH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Бориев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aseline="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Азис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http://www.gifprikol.com/_ph/39/2/870049782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214686"/>
            <a:ext cx="2857520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2" name="Picture 2" descr="http://s019.radikal.ru/i606/1205/83/f28e0baf5e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379979" cy="32849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699030"/>
            <a:ext cx="4211960" cy="3158970"/>
          </a:xfrm>
          <a:prstGeom prst="rect">
            <a:avLst/>
          </a:prstGeom>
        </p:spPr>
      </p:pic>
      <p:pic>
        <p:nvPicPr>
          <p:cNvPr id="7" name="Picture 2" descr="http://www.kygenweb.org/edmonson/page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72490">
            <a:off x="4235352" y="2952750"/>
            <a:ext cx="952500" cy="952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935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2" name="Picture 2" descr="http://s019.radikal.ru/i606/1205/83/f28e0baf5e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Рисунок 31" descr="20190310_13024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8306" y="3567499"/>
            <a:ext cx="4395694" cy="329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Рисунок 26" descr="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4762"/>
            <a:ext cx="4745131" cy="3568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www.kygenweb.org/edmonson/page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72056" y="2952750"/>
            <a:ext cx="952500" cy="952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227224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500042"/>
            <a:ext cx="5292080" cy="489654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-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8194" name="Picture 2" descr="http://s003.radikal.ru/i203/1205/b3/ef48552414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85720" y="756151"/>
            <a:ext cx="7643866" cy="39703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u="sng" dirty="0"/>
              <a:t>Значимость </a:t>
            </a:r>
            <a:r>
              <a:rPr lang="ru-RU" b="1" u="sng" dirty="0" smtClean="0"/>
              <a:t>проекта</a:t>
            </a:r>
          </a:p>
          <a:p>
            <a:r>
              <a:rPr lang="ru-RU" b="1" dirty="0" smtClean="0"/>
              <a:t>       </a:t>
            </a:r>
            <a:r>
              <a:rPr lang="ru-RU" dirty="0"/>
              <a:t>Создание книжки – малышки простым и удобным способом для оформления проектов по школьным предметам тесно переплеталось с изучением книги, её основных частей, которые делают книгу </a:t>
            </a:r>
            <a:r>
              <a:rPr lang="ru-RU" dirty="0" smtClean="0"/>
              <a:t>книгой.</a:t>
            </a:r>
          </a:p>
          <a:p>
            <a:pPr algn="ctr"/>
            <a:r>
              <a:rPr lang="ru-RU" b="1" u="sng" dirty="0" err="1" smtClean="0"/>
              <a:t>Результы</a:t>
            </a:r>
            <a:endParaRPr lang="ru-RU" dirty="0" smtClean="0"/>
          </a:p>
          <a:p>
            <a:r>
              <a:rPr lang="ru-RU" dirty="0" smtClean="0"/>
              <a:t>       </a:t>
            </a:r>
            <a:r>
              <a:rPr lang="ru-RU" dirty="0"/>
              <a:t>Простота исполнения, краткое содержательное наполнение, красочное оформление способствовали тому, что ученица не ограничилась созданием одной книжки – малышки. За ней последовали другие. Книжки – малышки получились </a:t>
            </a:r>
            <a:r>
              <a:rPr lang="ru-RU" dirty="0" smtClean="0"/>
              <a:t>красочными</a:t>
            </a:r>
            <a:r>
              <a:rPr lang="ru-RU" dirty="0"/>
              <a:t>, аккуратными, содержательными. 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http://www.kygenweb.org/edmonson/pag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4286256"/>
            <a:ext cx="952500" cy="952500"/>
          </a:xfrm>
          <a:prstGeom prst="rect">
            <a:avLst/>
          </a:prstGeom>
          <a:noFill/>
        </p:spPr>
      </p:pic>
      <p:pic>
        <p:nvPicPr>
          <p:cNvPr id="23556" name="Picture 4" descr="http://uti-puti.com.ua/img/kr/878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714884"/>
            <a:ext cx="1933575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2442493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500042"/>
            <a:ext cx="5292080" cy="489654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-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8194" name="Picture 2" descr="http://s003.radikal.ru/i203/1205/b3/ef48552414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85720" y="756151"/>
            <a:ext cx="7643866" cy="39703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u="sng" dirty="0" smtClean="0"/>
              <a:t>Вывод</a:t>
            </a:r>
            <a:endParaRPr lang="ru-RU" dirty="0"/>
          </a:p>
          <a:p>
            <a:r>
              <a:rPr lang="ru-RU" dirty="0"/>
              <a:t>      В работе над проектом </a:t>
            </a:r>
            <a:r>
              <a:rPr lang="ru-RU" dirty="0" smtClean="0"/>
              <a:t>мы </a:t>
            </a:r>
            <a:r>
              <a:rPr lang="ru-RU" dirty="0"/>
              <a:t>без особого труда справилась с поставленной целью. </a:t>
            </a:r>
            <a:r>
              <a:rPr lang="ru-RU" dirty="0" smtClean="0"/>
              <a:t>Все были увлечены, проявили </a:t>
            </a:r>
            <a:r>
              <a:rPr lang="ru-RU" dirty="0"/>
              <a:t>терпение и усердие.</a:t>
            </a:r>
          </a:p>
          <a:p>
            <a:r>
              <a:rPr lang="ru-RU" dirty="0"/>
              <a:t>      Со временем у </a:t>
            </a:r>
            <a:r>
              <a:rPr lang="ru-RU" dirty="0" smtClean="0"/>
              <a:t>нас может </a:t>
            </a:r>
            <a:r>
              <a:rPr lang="ru-RU" dirty="0"/>
              <a:t>получиться собственная домашняя мини – библиотека. При желании </a:t>
            </a:r>
            <a:r>
              <a:rPr lang="ru-RU" dirty="0" smtClean="0"/>
              <a:t>мы можем </a:t>
            </a:r>
            <a:r>
              <a:rPr lang="ru-RU" dirty="0"/>
              <a:t>меняться книжками – малышками, сделанными своими руками, с другими детьми. Ребята будут втянуты в удивительный мир книг, что будет способствовать развитию коммуникативных умений, кругозора, воображения, трудолюбия, непринужденного интереса и уважительного отношения к книге.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http://www.kygenweb.org/edmonson/pag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4286256"/>
            <a:ext cx="952500" cy="952500"/>
          </a:xfrm>
          <a:prstGeom prst="rect">
            <a:avLst/>
          </a:prstGeom>
          <a:noFill/>
        </p:spPr>
      </p:pic>
      <p:pic>
        <p:nvPicPr>
          <p:cNvPr id="23556" name="Picture 4" descr="http://uti-puti.com.ua/img/kr/878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714884"/>
            <a:ext cx="1933575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3620741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500042"/>
            <a:ext cx="5292080" cy="489654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-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8194" name="Picture 2" descr="http://s003.radikal.ru/i203/1205/b3/ef48552414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786314" y="3571876"/>
            <a:ext cx="31432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http://animashki.ucoz.com/_ph/77/2/57463638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8700" y="4419600"/>
            <a:ext cx="4305300" cy="2438400"/>
          </a:xfrm>
          <a:prstGeom prst="rect">
            <a:avLst/>
          </a:prstGeom>
          <a:noFill/>
        </p:spPr>
      </p:pic>
      <p:pic>
        <p:nvPicPr>
          <p:cNvPr id="24580" name="Picture 4" descr="http://animashki.ucoz.com/_ph/40/2/22346704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500042"/>
            <a:ext cx="2857500" cy="114300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500042"/>
            <a:ext cx="5292080" cy="489654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-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8194" name="Picture 2" descr="http://s003.radikal.ru/i203/1205/b3/ef48552414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85720" y="48265"/>
            <a:ext cx="7643866" cy="53860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Постановка проблемы: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/>
              <a:t> </a:t>
            </a:r>
            <a:r>
              <a:rPr lang="ru-RU" sz="1400" dirty="0"/>
              <a:t>В начальной школе ученики часто получают задание сделать книжку – малышку по определенной теме. Это не только информационно – поисковая работа по сбору текстовых и фотоматериалов, но и их оформление. Без помощи родителей не обойтись. Но часто мамы и папы теряются в вопросе как сделать это задание быстро и без проблем. Затруднения касаются макетирования книжки – создания ее основы, переплета и разворота страниц.</a:t>
            </a: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/>
              <a:t>Новизна </a:t>
            </a:r>
            <a:r>
              <a:rPr lang="ru-RU" b="1" dirty="0" smtClean="0"/>
              <a:t>проекта:</a:t>
            </a:r>
          </a:p>
          <a:p>
            <a:r>
              <a:rPr lang="ru-RU" dirty="0"/>
              <a:t> </a:t>
            </a:r>
            <a:r>
              <a:rPr lang="ru-RU" sz="1400" dirty="0"/>
              <a:t>Проект является информационно – </a:t>
            </a:r>
            <a:r>
              <a:rPr lang="ru-RU" sz="1400" dirty="0" err="1"/>
              <a:t>практико</a:t>
            </a:r>
            <a:r>
              <a:rPr lang="ru-RU" sz="1400" dirty="0"/>
              <a:t> – ориентированным. Область применения продукта проекта широка. Книжка – малышка – это книжка – самоделка, выполненная простым и удобным способом. Её можно использовать при подготовке информационных проектов по всем школьным предметам, в частности по  литературному чтению, окружающему миру, русскому языку.</a:t>
            </a:r>
          </a:p>
          <a:p>
            <a:r>
              <a:rPr lang="ru-RU" sz="1400" dirty="0"/>
              <a:t>     Складывать книжку – малышку  из целого листа бумаги формата А3 и без клея легко и просто сможет научиться каждый. А её дизайнерское наполнение зависит от творческих способностей и предпочтений, смекалки и находчивости  автора.                                                 </a:t>
            </a:r>
            <a:endParaRPr lang="ru-RU" sz="1400" b="1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Гипотеза:</a:t>
            </a:r>
          </a:p>
          <a:p>
            <a:endParaRPr lang="ru-RU" dirty="0"/>
          </a:p>
          <a:p>
            <a:r>
              <a:rPr lang="ru-RU" sz="1400" dirty="0" smtClean="0"/>
              <a:t>Мы предполагаем, </a:t>
            </a:r>
            <a:r>
              <a:rPr lang="ru-RU" sz="1400" dirty="0"/>
              <a:t>что </a:t>
            </a:r>
            <a:r>
              <a:rPr lang="ru-RU" sz="1400" dirty="0" smtClean="0"/>
              <a:t>сможем </a:t>
            </a:r>
            <a:r>
              <a:rPr lang="ru-RU" sz="1400" dirty="0"/>
              <a:t>сделать книгу своими руками, </a:t>
            </a:r>
          </a:p>
          <a:p>
            <a:r>
              <a:rPr lang="ru-RU" sz="1400" dirty="0"/>
              <a:t>которая </a:t>
            </a:r>
            <a:r>
              <a:rPr lang="ru-RU" sz="1400" dirty="0" smtClean="0"/>
              <a:t>понравится всем.</a:t>
            </a:r>
            <a:endParaRPr lang="ru-RU" sz="1400" dirty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http://www.kygenweb.org/edmonson/pag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4286256"/>
            <a:ext cx="952500" cy="952500"/>
          </a:xfrm>
          <a:prstGeom prst="rect">
            <a:avLst/>
          </a:prstGeom>
          <a:noFill/>
        </p:spPr>
      </p:pic>
      <p:pic>
        <p:nvPicPr>
          <p:cNvPr id="23556" name="Picture 4" descr="http://uti-puti.com.ua/img/kr/878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714884"/>
            <a:ext cx="1933575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500042"/>
            <a:ext cx="5292080" cy="489654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-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8194" name="Picture 2" descr="http://s003.radikal.ru/i203/1205/b3/ef48552414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51520" y="753381"/>
            <a:ext cx="7643866" cy="39703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Цель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/>
              <a:t>проекта: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</a:t>
            </a:r>
            <a:r>
              <a:rPr lang="ru-RU" dirty="0"/>
              <a:t>создание книжки – малышки без особых усилий путем складывание из </a:t>
            </a:r>
            <a:r>
              <a:rPr lang="ru-RU" dirty="0" smtClean="0"/>
              <a:t>бумаги, ф</a:t>
            </a:r>
            <a:r>
              <a:rPr lang="ru-RU" dirty="0" smtClean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ормирование интереса </a:t>
            </a:r>
            <a:r>
              <a:rPr lang="ru-RU" dirty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к </a:t>
            </a:r>
            <a:r>
              <a:rPr lang="ru-RU" dirty="0" smtClean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книге </a:t>
            </a:r>
            <a:r>
              <a:rPr lang="ru-RU" dirty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через познавательную и творческую и деятельность.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Задачи:</a:t>
            </a:r>
          </a:p>
          <a:p>
            <a:r>
              <a:rPr lang="ru-RU" dirty="0" smtClean="0"/>
              <a:t>                  - </a:t>
            </a:r>
            <a:r>
              <a:rPr lang="ru-RU" dirty="0"/>
              <a:t>познакомить с основными элементами книги;</a:t>
            </a:r>
          </a:p>
          <a:p>
            <a:r>
              <a:rPr lang="ru-RU" dirty="0"/>
              <a:t>                  - научить складывать книжку из целого листа бумаги;</a:t>
            </a:r>
          </a:p>
          <a:p>
            <a:r>
              <a:rPr lang="ru-RU" dirty="0"/>
              <a:t>                    - прививать интерес, уважительное и бережное отношению к книге, как к источнику знаний;</a:t>
            </a:r>
          </a:p>
          <a:p>
            <a:r>
              <a:rPr lang="ru-RU" dirty="0"/>
              <a:t>                  -воспитывать аккуратность, чувство вкуса при дизайнерском оформлении книжки – малышки.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http://www.kygenweb.org/edmonson/pag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4286256"/>
            <a:ext cx="952500" cy="952500"/>
          </a:xfrm>
          <a:prstGeom prst="rect">
            <a:avLst/>
          </a:prstGeom>
          <a:noFill/>
        </p:spPr>
      </p:pic>
      <p:pic>
        <p:nvPicPr>
          <p:cNvPr id="23556" name="Picture 4" descr="http://uti-puti.com.ua/img/kr/878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714884"/>
            <a:ext cx="1933575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366939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4772490"/>
              </p:ext>
            </p:extLst>
          </p:nvPr>
        </p:nvGraphicFramePr>
        <p:xfrm>
          <a:off x="3491880" y="1288060"/>
          <a:ext cx="4659972" cy="5164727"/>
        </p:xfrm>
        <a:graphic>
          <a:graphicData uri="http://schemas.openxmlformats.org/drawingml/2006/table">
            <a:tbl>
              <a:tblPr/>
              <a:tblGrid>
                <a:gridCol w="1121520">
                  <a:extLst>
                    <a:ext uri="{9D8B030D-6E8A-4147-A177-3AD203B41FA5}">
                      <a16:colId xmlns:a16="http://schemas.microsoft.com/office/drawing/2014/main" val="508222344"/>
                    </a:ext>
                  </a:extLst>
                </a:gridCol>
                <a:gridCol w="1769226">
                  <a:extLst>
                    <a:ext uri="{9D8B030D-6E8A-4147-A177-3AD203B41FA5}">
                      <a16:colId xmlns:a16="http://schemas.microsoft.com/office/drawing/2014/main" val="1728170071"/>
                    </a:ext>
                  </a:extLst>
                </a:gridCol>
                <a:gridCol w="1769226">
                  <a:extLst>
                    <a:ext uri="{9D8B030D-6E8A-4147-A177-3AD203B41FA5}">
                      <a16:colId xmlns:a16="http://schemas.microsoft.com/office/drawing/2014/main" val="1763590141"/>
                    </a:ext>
                  </a:extLst>
                </a:gridCol>
              </a:tblGrid>
              <a:tr h="146914">
                <a:tc gridSpan="2">
                  <a:txBody>
                    <a:bodyPr/>
                    <a:lstStyle/>
                    <a:p>
                      <a:pPr algn="l" fontAlgn="base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Разделы технологической карты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Краткая характеристика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2017365"/>
                  </a:ext>
                </a:extLst>
              </a:tr>
              <a:tr h="146914">
                <a:tc gridSpan="2"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Тема проекта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Создание книжки-малышки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5465395"/>
                  </a:ext>
                </a:extLst>
              </a:tr>
              <a:tr h="251107">
                <a:tc gridSpan="2"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Смысл проектной деятельности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Раскрытие знаний и умений для решения практических задач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8628688"/>
                  </a:ext>
                </a:extLst>
              </a:tr>
              <a:tr h="459494">
                <a:tc gridSpan="2"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Цель проекта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Изготовить книжку-малышку и использовать ее для сказки о животных «В ожидании новогодних подарков»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3310952"/>
                  </a:ext>
                </a:extLst>
              </a:tr>
              <a:tr h="251107">
                <a:tc gridSpan="2"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Кому адресован проект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Для демонстрации на уроке литературного чтения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0640910"/>
                  </a:ext>
                </a:extLst>
              </a:tr>
              <a:tr h="251107">
                <a:tc gridSpan="2"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Продукт проектной деятельности</a:t>
                      </a:r>
                      <a:endParaRPr lang="ru-RU" sz="5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Книжка-малышка «В ожидании новогодних подарков».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5953407"/>
                  </a:ext>
                </a:extLst>
              </a:tr>
              <a:tr h="219539">
                <a:tc rowSpan="4"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Необходимые средства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Источники информации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Литература по изучаемой проблеме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408129"/>
                  </a:ext>
                </a:extLst>
              </a:tr>
              <a:tr h="2511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Приборы и материалы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ИКТ, фотоприборы;  ножницы, бумага, фломастеры и т. д.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834465"/>
                  </a:ext>
                </a:extLst>
              </a:tr>
              <a:tr h="459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Необходимые умения и способы работы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Выбор темы , сюжетной линии, выразительных средств языка  для  сказки. Печатание, рисование, фотографирование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948307"/>
                  </a:ext>
                </a:extLst>
              </a:tr>
              <a:tr h="2511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Время, необходимое для выполнения работы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недели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8337858"/>
                  </a:ext>
                </a:extLst>
              </a:tr>
              <a:tr h="1605620">
                <a:tc rowSpan="3"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работы над проектом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Этап 1 (подготовительный</a:t>
                      </a:r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fontAlgn="base">
                        <a:buFont typeface="+mj-lt"/>
                        <a:buAutoNum type="arabicPeriod"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Чтение литературы по данной теме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457200" algn="l" fontAlgn="base">
                        <a:buFont typeface="+mj-lt"/>
                        <a:buAutoNum type="arabicPeriod"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Знакомство со строением книги (обложка, страницы, переплет; автор, название)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457200" algn="l" fontAlgn="base">
                        <a:buFont typeface="+mj-lt"/>
                        <a:buAutoNum type="arabicPeriod"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Ознакомление с другими видами книг (переплет, шрифт,тематика, оформление, материал)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457200" algn="l" fontAlgn="base">
                        <a:buFont typeface="+mj-lt"/>
                        <a:buAutoNum type="arabicPeriod"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Определение отличия книжки-малышки от других книг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1940052"/>
                  </a:ext>
                </a:extLst>
              </a:tr>
              <a:tr h="563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Этап 2 (основной)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fontAlgn="base">
                        <a:buFont typeface="+mj-lt"/>
                        <a:buAutoNum type="arabicPeriod"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Сочинение сказки по данной теме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457200" algn="l" fontAlgn="base">
                        <a:buFont typeface="+mj-lt"/>
                        <a:buAutoNum type="arabicPeriod"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Иллюстрирование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457200" algn="l" fontAlgn="base">
                        <a:buFont typeface="+mj-lt"/>
                        <a:buAutoNum type="arabicPeriod"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Создание и оформление книжки-малышки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23289"/>
                  </a:ext>
                </a:extLst>
              </a:tr>
              <a:tr h="2511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Этап 3 (заключительный)</a:t>
                      </a:r>
                      <a:endParaRPr lang="ru-RU" sz="500" b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Презентация (представление) книжки-малышки на уроке</a:t>
                      </a:r>
                      <a:endParaRPr lang="ru-RU" sz="5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236" marR="35236" marT="21870" marB="218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46323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2401" y="274598"/>
            <a:ext cx="1067577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Технологическая карта проекта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59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2" name="Picture 2" descr="http://s019.radikal.ru/i606/1205/83/f28e0baf5e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976284" y="260648"/>
            <a:ext cx="7072362" cy="227754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u="sng" dirty="0"/>
              <a:t>Пошаговое описание создания книжки - малышки</a:t>
            </a:r>
            <a:endParaRPr lang="ru-RU" dirty="0"/>
          </a:p>
          <a:p>
            <a:r>
              <a:rPr lang="ru-RU" dirty="0"/>
              <a:t>      Для изготовления книжки – малышки понадобятся следующие материалы и инструменты:</a:t>
            </a:r>
          </a:p>
          <a:p>
            <a:r>
              <a:rPr lang="ru-RU" dirty="0"/>
              <a:t>- для макета -  бумага формата А3 и ножницы;</a:t>
            </a:r>
          </a:p>
          <a:p>
            <a:r>
              <a:rPr lang="ru-RU" dirty="0"/>
              <a:t>- для разметки строчек текста – линейка и карандаш;</a:t>
            </a:r>
          </a:p>
          <a:p>
            <a:r>
              <a:rPr lang="ru-RU" dirty="0"/>
              <a:t>- для оформления – любые художественные материалы (фломастеры, краски, цветные карандаши и ручки).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3725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7" name="Picture 2" descr="http://www.kygenweb.org/edmonson/pag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90550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8" name="Picture 2" descr="http://s019.radikal.ru/i615/1205/36/98245f3799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857224" y="2214554"/>
            <a:ext cx="6929486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реализации проекта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6" descr="http://animashki.ucoz.com/_ph/77/2/57463638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8700" y="4714884"/>
            <a:ext cx="4305300" cy="2438400"/>
          </a:xfrm>
          <a:prstGeom prst="rect">
            <a:avLst/>
          </a:prstGeom>
          <a:noFill/>
        </p:spPr>
      </p:pic>
      <p:pic>
        <p:nvPicPr>
          <p:cNvPr id="18438" name="Picture 6" descr="http://img-fotki.yandex.ru/get/6200/23869276.c/0_85bbc_9505fac9_S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1428736"/>
            <a:ext cx="1428750" cy="1390651"/>
          </a:xfrm>
          <a:prstGeom prst="rect">
            <a:avLst/>
          </a:prstGeom>
          <a:noFill/>
        </p:spPr>
      </p:pic>
      <p:pic>
        <p:nvPicPr>
          <p:cNvPr id="18440" name="Picture 8" descr="http://img-fotki.yandex.ru/get/6200/23869276.c/0_85bbc_9505fac9_S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285860"/>
            <a:ext cx="1428750" cy="1390651"/>
          </a:xfrm>
          <a:prstGeom prst="rect">
            <a:avLst/>
          </a:prstGeom>
          <a:noFill/>
        </p:spPr>
      </p:pic>
      <p:pic>
        <p:nvPicPr>
          <p:cNvPr id="18442" name="Picture 10" descr="http://img-fotki.yandex.ru/get/6200/23869276.c/0_85bbc_9505fac9_S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500438"/>
            <a:ext cx="1428750" cy="1390651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2" name="Picture 2" descr="http://s019.radikal.ru/i606/1205/83/f28e0baf5e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4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Рисунок 7" descr="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5" y="4763"/>
            <a:ext cx="1400473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6" descr="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2906"/>
            <a:ext cx="1362879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Рисунок 8" descr="6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0351" y="7937"/>
            <a:ext cx="1349761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Рисунок 9" descr="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6614" y="0"/>
            <a:ext cx="1319722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Рисунок 10" descr="8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0324" y="2204864"/>
            <a:ext cx="1361964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Рисунок 11" descr="9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2231852"/>
            <a:ext cx="1363379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Рисунок 12" descr="10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0351" y="2231852"/>
            <a:ext cx="1277753" cy="162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Рисунок 13" descr="11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4543" y="2238995"/>
            <a:ext cx="1341793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Рисунок 14" descr="12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5" y="4765860"/>
            <a:ext cx="1331640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Рисунок 15" descr="13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4762548"/>
            <a:ext cx="1224136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Рисунок 16" descr="14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24187" y="4735560"/>
            <a:ext cx="1283917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Рисунок 17" descr="15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60429" y="4729210"/>
            <a:ext cx="1335907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90316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2" name="Picture 2" descr="http://s019.radikal.ru/i606/1205/83/f28e0baf5e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Рисунок 18" descr="1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3" y="6350"/>
            <a:ext cx="1326877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Рисунок 19" descr="1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5" y="-6329"/>
            <a:ext cx="1296144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Рисунок 20" descr="18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5" y="-7916"/>
            <a:ext cx="1368150" cy="16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Рисунок 21" descr="19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1730" y="-7916"/>
            <a:ext cx="1242638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Рисунок 22" descr="21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2852936"/>
            <a:ext cx="1259632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Рисунок 23" descr="22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5" y="2867662"/>
            <a:ext cx="1368151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Рисунок 26" descr="26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5" y="2867662"/>
            <a:ext cx="187220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608893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916</TotalTime>
  <Words>670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Arial Black</vt:lpstr>
      <vt:lpstr>Calibri</vt:lpstr>
      <vt:lpstr>Comic Sans MS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Влажные экваториальные леса</dc:title>
  <dc:creator>westina</dc:creator>
  <cp:lastModifiedBy>дом1</cp:lastModifiedBy>
  <cp:revision>114</cp:revision>
  <cp:lastPrinted>2020-02-03T06:53:20Z</cp:lastPrinted>
  <dcterms:created xsi:type="dcterms:W3CDTF">2011-04-08T15:10:31Z</dcterms:created>
  <dcterms:modified xsi:type="dcterms:W3CDTF">2020-06-10T15:27:23Z</dcterms:modified>
</cp:coreProperties>
</file>