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305800" cy="2016224"/>
          </a:xfrm>
        </p:spPr>
        <p:txBody>
          <a:bodyPr/>
          <a:lstStyle/>
          <a:p>
            <a:pPr algn="ctr"/>
            <a:r>
              <a:rPr lang="ru-RU" sz="3200" dirty="0" smtClean="0"/>
              <a:t>Исследовательская работа</a:t>
            </a:r>
            <a:br>
              <a:rPr lang="ru-RU" sz="3200" dirty="0" smtClean="0"/>
            </a:br>
            <a:r>
              <a:rPr lang="ru-RU" sz="3200" dirty="0" smtClean="0"/>
              <a:t>в </a:t>
            </a:r>
            <a:r>
              <a:rPr lang="ru-RU" sz="3200" dirty="0" smtClean="0"/>
              <a:t>1-ой младшей группе №5</a:t>
            </a:r>
            <a:br>
              <a:rPr lang="ru-RU" sz="3200" dirty="0" smtClean="0"/>
            </a:br>
            <a:r>
              <a:rPr lang="ru-RU" sz="3200" dirty="0" smtClean="0"/>
              <a:t>«Огород на окошке»</a:t>
            </a:r>
            <a:br>
              <a:rPr lang="ru-RU" sz="3200" dirty="0" smtClean="0"/>
            </a:br>
            <a:r>
              <a:rPr lang="ru-RU" sz="3200" dirty="0" smtClean="0"/>
              <a:t>(в рамках проекта «Петушок и его семья»)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229200"/>
            <a:ext cx="8305800" cy="1080120"/>
          </a:xfrm>
        </p:spPr>
        <p:txBody>
          <a:bodyPr/>
          <a:lstStyle/>
          <a:p>
            <a:pPr algn="ctr"/>
            <a:r>
              <a:rPr lang="ru-RU" dirty="0" smtClean="0"/>
              <a:t>Воспитатель </a:t>
            </a:r>
            <a:r>
              <a:rPr lang="ru-RU" dirty="0" err="1" smtClean="0"/>
              <a:t>Грунина</a:t>
            </a:r>
            <a:r>
              <a:rPr lang="ru-RU" dirty="0" smtClean="0"/>
              <a:t> Наталия Борисовна</a:t>
            </a:r>
            <a:endParaRPr lang="ru-RU" dirty="0"/>
          </a:p>
        </p:txBody>
      </p:sp>
      <p:pic>
        <p:nvPicPr>
          <p:cNvPr id="1026" name="Picture 2" descr="C:\Users\Кирилл\Desktop\Наталия Борисовна\kartinki-petuxami-kuritsami-97F3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92896"/>
            <a:ext cx="5227802" cy="2637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4926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 окном ещё холодно, а на окнах детского сада зазеленели огороды. </a:t>
            </a:r>
            <a:br>
              <a:rPr lang="ru-RU" sz="2800" dirty="0" smtClean="0"/>
            </a:br>
            <a:r>
              <a:rPr lang="ru-RU" sz="2800" dirty="0" smtClean="0"/>
              <a:t>Да – да, самые настоящие огороды с грядками: где заботливо посеяны семена огурцов, томатов, гороха, бобов, и, конечно, с задорными луковыми хвостиками, радующими отвыкший за долгую зиму глаз сочными зелёными стрелами.</a:t>
            </a:r>
            <a:endParaRPr lang="ru-RU" sz="2800" dirty="0"/>
          </a:p>
        </p:txBody>
      </p:sp>
      <p:pic>
        <p:nvPicPr>
          <p:cNvPr id="14338" name="Picture 2" descr="Как вырастить вкусный лук на подоконнике / Асиенда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789040"/>
            <a:ext cx="5400600" cy="2834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ute Cartoon Girl Watering A Plant Vector Illustration. Royalty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764704"/>
            <a:ext cx="5013176" cy="5013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186808" cy="45971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Цель исследования: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Развитие у детей познавательно-исследовательских интересов, расширение кругозора детей, в процессе ухода и наблюдения за огородными культурами.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704088"/>
            <a:ext cx="4320480" cy="574924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Задачи исследования</a:t>
            </a:r>
            <a:br>
              <a:rPr lang="ru-RU" sz="2400" dirty="0" smtClean="0"/>
            </a:br>
            <a:r>
              <a:rPr lang="ru-RU" sz="2400" dirty="0" smtClean="0"/>
              <a:t>1. Дать знания, что растения живые, их поливают, сажают, выращивают из семян. </a:t>
            </a:r>
            <a:br>
              <a:rPr lang="ru-RU" sz="2400" dirty="0" smtClean="0"/>
            </a:br>
            <a:r>
              <a:rPr lang="ru-RU" sz="2400" dirty="0" smtClean="0"/>
              <a:t>2. Расширить знания и представления детей о полезных свойствах овощей (лука, огурцов, зеленых листьев салата). </a:t>
            </a:r>
            <a:br>
              <a:rPr lang="ru-RU" sz="2400" dirty="0" smtClean="0"/>
            </a:br>
            <a:r>
              <a:rPr lang="ru-RU" sz="2400" dirty="0" smtClean="0"/>
              <a:t>3. Воспитывать трудолюбие, бережное отношение к растениям. </a:t>
            </a:r>
            <a:br>
              <a:rPr lang="ru-RU" sz="2400" dirty="0" smtClean="0"/>
            </a:br>
            <a:r>
              <a:rPr lang="ru-RU" sz="2400" dirty="0" smtClean="0"/>
              <a:t>4. Получить положительные эмоции от полученных результатов. </a:t>
            </a:r>
            <a:br>
              <a:rPr lang="ru-RU" sz="2400" dirty="0" smtClean="0"/>
            </a:br>
            <a:r>
              <a:rPr lang="ru-RU" sz="2400" dirty="0" smtClean="0"/>
              <a:t>5. Обогащать словарный запас, развивать связную речь детей. </a:t>
            </a:r>
            <a:br>
              <a:rPr lang="ru-RU" sz="2400" dirty="0" smtClean="0"/>
            </a:br>
            <a:r>
              <a:rPr lang="ru-RU" sz="2400" dirty="0" smtClean="0"/>
              <a:t>6. Создать условия для участия родителей в образовательном процессе.</a:t>
            </a:r>
            <a:endParaRPr lang="ru-RU" sz="2400" dirty="0"/>
          </a:p>
        </p:txBody>
      </p:sp>
      <p:pic>
        <p:nvPicPr>
          <p:cNvPr id="28674" name="Picture 2" descr="Чиполино Чиполинский |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3810000" cy="5448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4330824" cy="612068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 нашем «огороде на окошке» представлены посадки разнообразных овощных культур, а так же цветочных растений. </a:t>
            </a:r>
            <a:br>
              <a:rPr lang="ru-RU" sz="2800" dirty="0" smtClean="0"/>
            </a:br>
            <a:r>
              <a:rPr lang="ru-RU" sz="2800" dirty="0" smtClean="0"/>
              <a:t>Происходящие изменения – быстрые, яркие, наглядные, заметили даже малыши. Положили в землю семечко, сказали волшебные слова – глядишь, через несколько дней пробились к свету ростки. </a:t>
            </a:r>
            <a:br>
              <a:rPr lang="ru-RU" sz="2800" dirty="0" smtClean="0"/>
            </a:br>
            <a:r>
              <a:rPr lang="ru-RU" sz="2800" dirty="0" smtClean="0"/>
              <a:t>День за днём набирают они силу, растут, радуя детей своей зеленью.</a:t>
            </a:r>
            <a:endParaRPr lang="ru-RU" sz="2800" dirty="0"/>
          </a:p>
        </p:txBody>
      </p:sp>
      <p:pic>
        <p:nvPicPr>
          <p:cNvPr id="29698" name="Picture 2" descr="C:\Users\Кирилл\Desktop\Наталия Борисовна\ОГОРОД\EA8E6wYvBu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933056"/>
            <a:ext cx="3648405" cy="2736304"/>
          </a:xfrm>
          <a:prstGeom prst="rect">
            <a:avLst/>
          </a:prstGeom>
          <a:noFill/>
        </p:spPr>
      </p:pic>
      <p:pic>
        <p:nvPicPr>
          <p:cNvPr id="29699" name="Picture 3" descr="C:\Users\Кирилл\Desktop\Наталия Борисовна\ОГОРОД\ZiBZb_mteX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908720"/>
            <a:ext cx="3648405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2208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Трудолюбие, бережное отношение к растениям, желание вырастить своими руками воспитывается в детях в игровой форме, а так же с использованием сказок. </a:t>
            </a:r>
            <a:br>
              <a:rPr lang="ru-RU" sz="2800" dirty="0" smtClean="0"/>
            </a:br>
            <a:r>
              <a:rPr lang="ru-RU" sz="2800" dirty="0" smtClean="0"/>
              <a:t>Дедушка из любимой сказки воспитанников 1-ой младшей группы «Репка» пришёл посмотреть, не пора ли урожай собирать?</a:t>
            </a:r>
            <a:endParaRPr lang="ru-RU" sz="2800" dirty="0"/>
          </a:p>
        </p:txBody>
      </p:sp>
      <p:pic>
        <p:nvPicPr>
          <p:cNvPr id="30722" name="Picture 2" descr="C:\Users\Кирилл\Desktop\Наталия Борисовна\ОГОРОД\bj78nqBbER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924944"/>
            <a:ext cx="4896544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06872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Вот и бабушка спешит на помощь деду. </a:t>
            </a:r>
            <a:br>
              <a:rPr lang="ru-RU" sz="2800" dirty="0" smtClean="0"/>
            </a:br>
            <a:r>
              <a:rPr lang="ru-RU" sz="2800" dirty="0" smtClean="0"/>
              <a:t>Как много животных у них во дворе!!!</a:t>
            </a:r>
            <a:endParaRPr lang="ru-RU" sz="2800" dirty="0"/>
          </a:p>
        </p:txBody>
      </p:sp>
      <p:pic>
        <p:nvPicPr>
          <p:cNvPr id="31746" name="Picture 2" descr="C:\Users\Кирилл\Desktop\Наталия Борисовна\ОГОРОД\jFjM1hx2yW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5640627" cy="4230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229286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А вот и петушок солнышко разбудил. Мама курица зовёт цыплят погулять, свежей травки пощипать, червячка найти, зёрнышек поклевать.</a:t>
            </a:r>
            <a:br>
              <a:rPr lang="ru-RU" sz="2200" dirty="0" smtClean="0"/>
            </a:br>
            <a:r>
              <a:rPr lang="ru-RU" sz="2200" dirty="0" smtClean="0"/>
              <a:t>Как много сказок, песенок и </a:t>
            </a:r>
            <a:r>
              <a:rPr lang="ru-RU" sz="2200" dirty="0" err="1" smtClean="0"/>
              <a:t>потешек</a:t>
            </a:r>
            <a:r>
              <a:rPr lang="ru-RU" sz="2200" dirty="0" smtClean="0"/>
              <a:t> </a:t>
            </a:r>
            <a:r>
              <a:rPr lang="ru-RU" sz="2200" dirty="0" smtClean="0"/>
              <a:t>есть о петушке и его семье. И каждый день дети узнавали что то новое, а потом вечером делились дома с родителями своими открытиями.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2770" name="Picture 2" descr="C:\Users\Кирилл\Desktop\Наталия Борисовна\ОГОРОД\UH9MRHZUS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726922"/>
            <a:ext cx="5064563" cy="3798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05800" cy="21488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 любящие родители, конечно же, тоже не остались в стороне.</a:t>
            </a:r>
            <a:br>
              <a:rPr lang="ru-RU" sz="2800" dirty="0" smtClean="0"/>
            </a:br>
            <a:r>
              <a:rPr lang="ru-RU" sz="2800" dirty="0" smtClean="0"/>
              <a:t>Вот такие «огороды на окошке» выросли у детей дома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3794" name="Picture 2" descr="C:\Users\Кирилл\Desktop\Наталия Борисовна\ОГОРОД\CNKBlB_GVm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348880"/>
            <a:ext cx="4480498" cy="2520280"/>
          </a:xfrm>
          <a:prstGeom prst="rect">
            <a:avLst/>
          </a:prstGeom>
          <a:noFill/>
        </p:spPr>
      </p:pic>
      <p:pic>
        <p:nvPicPr>
          <p:cNvPr id="33795" name="Picture 3" descr="C:\Users\Кирилл\Desktop\Наталия Борисовна\ОГОРОД\ueydbjzkZ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4224470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112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Исследовательская работа в 1-ой младшей группе №5 «Огород на окошке» (в рамках проекта «Петушок и его семья»)</vt:lpstr>
      <vt:lpstr>За окном ещё холодно, а на окнах детского сада зазеленели огороды.  Да – да, самые настоящие огороды с грядками: где заботливо посеяны семена огурцов, томатов, гороха, бобов, и, конечно, с задорными луковыми хвостиками, радующими отвыкший за долгую зиму глаз сочными зелёными стрелами.</vt:lpstr>
      <vt:lpstr>Цель исследования:   Развитие у детей познавательно-исследовательских интересов, расширение кругозора детей, в процессе ухода и наблюдения за огородными культурами.</vt:lpstr>
      <vt:lpstr>Задачи исследования 1. Дать знания, что растения живые, их поливают, сажают, выращивают из семян.  2. Расширить знания и представления детей о полезных свойствах овощей (лука, огурцов, зеленых листьев салата).  3. Воспитывать трудолюбие, бережное отношение к растениям.  4. Получить положительные эмоции от полученных результатов.  5. Обогащать словарный запас, развивать связную речь детей.  6. Создать условия для участия родителей в образовательном процессе.</vt:lpstr>
      <vt:lpstr>В нашем «огороде на окошке» представлены посадки разнообразных овощных культур, а так же цветочных растений.  Происходящие изменения – быстрые, яркие, наглядные, заметили даже малыши. Положили в землю семечко, сказали волшебные слова – глядишь, через несколько дней пробились к свету ростки.  День за днём набирают они силу, растут, радуя детей своей зеленью.</vt:lpstr>
      <vt:lpstr>Трудолюбие, бережное отношение к растениям, желание вырастить своими руками воспитывается в детях в игровой форме, а так же с использованием сказок.  Дедушка из любимой сказки воспитанников 1-ой младшей группы «Репка» пришёл посмотреть, не пора ли урожай собирать?</vt:lpstr>
      <vt:lpstr>Вот и бабушка спешит на помощь деду.  Как много животных у них во дворе!!!</vt:lpstr>
      <vt:lpstr>А вот и петушок солнышко разбудил. Мама курица зовёт цыплят погулять, свежей травки пощипать, червячка найти, зёрнышек поклевать. Как много сказок, песенок и потешек есть о петушке и его семье. И каждый день дети узнавали что то новое, а потом вечером делились дома с родителями своими открытиями. </vt:lpstr>
      <vt:lpstr>И любящие родители, конечно же, тоже не остались в стороне. Вот такие «огороды на окошке» выросли у детей дома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во 2-ой младшей группе №5 «Огород на окошке» (в рамках проекта «Петушок и его семья»)</dc:title>
  <dc:creator>Кирилл</dc:creator>
  <cp:lastModifiedBy>Ekaterina</cp:lastModifiedBy>
  <cp:revision>14</cp:revision>
  <dcterms:created xsi:type="dcterms:W3CDTF">2020-04-04T20:45:04Z</dcterms:created>
  <dcterms:modified xsi:type="dcterms:W3CDTF">2020-04-07T10:07:29Z</dcterms:modified>
</cp:coreProperties>
</file>