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05" r:id="rId2"/>
    <p:sldId id="269" r:id="rId3"/>
    <p:sldId id="270" r:id="rId4"/>
    <p:sldId id="262" r:id="rId5"/>
    <p:sldId id="264" r:id="rId6"/>
    <p:sldId id="265" r:id="rId7"/>
    <p:sldId id="271" r:id="rId8"/>
    <p:sldId id="275" r:id="rId9"/>
    <p:sldId id="272" r:id="rId10"/>
    <p:sldId id="276" r:id="rId11"/>
    <p:sldId id="277" r:id="rId12"/>
    <p:sldId id="278" r:id="rId13"/>
    <p:sldId id="283" r:id="rId14"/>
    <p:sldId id="284" r:id="rId15"/>
    <p:sldId id="289" r:id="rId16"/>
    <p:sldId id="286" r:id="rId17"/>
    <p:sldId id="285" r:id="rId18"/>
    <p:sldId id="280" r:id="rId19"/>
    <p:sldId id="287" r:id="rId20"/>
    <p:sldId id="288" r:id="rId21"/>
    <p:sldId id="290" r:id="rId22"/>
    <p:sldId id="291" r:id="rId23"/>
    <p:sldId id="292" r:id="rId24"/>
    <p:sldId id="259" r:id="rId25"/>
    <p:sldId id="296" r:id="rId26"/>
    <p:sldId id="297" r:id="rId27"/>
    <p:sldId id="298" r:id="rId28"/>
    <p:sldId id="294" r:id="rId29"/>
    <p:sldId id="295" r:id="rId30"/>
    <p:sldId id="304" r:id="rId31"/>
    <p:sldId id="267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2016" initials="2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3" autoAdjust="0"/>
    <p:restoredTop sz="94660"/>
  </p:normalViewPr>
  <p:slideViewPr>
    <p:cSldViewPr>
      <p:cViewPr varScale="1">
        <p:scale>
          <a:sx n="50" d="100"/>
          <a:sy n="50" d="100"/>
        </p:scale>
        <p:origin x="-1253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800B4-3EE2-4BE4-B373-6AE1B8B66E40}" type="datetimeFigureOut">
              <a:rPr lang="ru-RU" smtClean="0"/>
              <a:t>10.06.2020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9616-2092-4703-A903-10AB5BB0B6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550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800B4-3EE2-4BE4-B373-6AE1B8B66E40}" type="datetimeFigureOut">
              <a:rPr lang="ru-RU" smtClean="0"/>
              <a:t>10.06.2020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9616-2092-4703-A903-10AB5BB0B6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125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800B4-3EE2-4BE4-B373-6AE1B8B66E40}" type="datetimeFigureOut">
              <a:rPr lang="ru-RU" smtClean="0"/>
              <a:t>10.06.2020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9616-2092-4703-A903-10AB5BB0B6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41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800B4-3EE2-4BE4-B373-6AE1B8B66E40}" type="datetimeFigureOut">
              <a:rPr lang="ru-RU" smtClean="0"/>
              <a:t>10.06.2020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9616-2092-4703-A903-10AB5BB0B6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293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800B4-3EE2-4BE4-B373-6AE1B8B66E40}" type="datetimeFigureOut">
              <a:rPr lang="ru-RU" smtClean="0"/>
              <a:t>10.06.2020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9616-2092-4703-A903-10AB5BB0B6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805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800B4-3EE2-4BE4-B373-6AE1B8B66E40}" type="datetimeFigureOut">
              <a:rPr lang="ru-RU" smtClean="0"/>
              <a:t>10.06.2020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9616-2092-4703-A903-10AB5BB0B6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241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800B4-3EE2-4BE4-B373-6AE1B8B66E40}" type="datetimeFigureOut">
              <a:rPr lang="ru-RU" smtClean="0"/>
              <a:t>10.06.2020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9616-2092-4703-A903-10AB5BB0B6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222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800B4-3EE2-4BE4-B373-6AE1B8B66E40}" type="datetimeFigureOut">
              <a:rPr lang="ru-RU" smtClean="0"/>
              <a:t>10.06.2020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9616-2092-4703-A903-10AB5BB0B6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504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800B4-3EE2-4BE4-B373-6AE1B8B66E40}" type="datetimeFigureOut">
              <a:rPr lang="ru-RU" smtClean="0"/>
              <a:t>10.06.2020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9616-2092-4703-A903-10AB5BB0B6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731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800B4-3EE2-4BE4-B373-6AE1B8B66E40}" type="datetimeFigureOut">
              <a:rPr lang="ru-RU" smtClean="0"/>
              <a:t>10.06.2020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9616-2092-4703-A903-10AB5BB0B6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633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800B4-3EE2-4BE4-B373-6AE1B8B66E40}" type="datetimeFigureOut">
              <a:rPr lang="ru-RU" smtClean="0"/>
              <a:t>10.06.2020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9616-2092-4703-A903-10AB5BB0B6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993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800B4-3EE2-4BE4-B373-6AE1B8B66E40}" type="datetimeFigureOut">
              <a:rPr lang="ru-RU" smtClean="0"/>
              <a:t>10.06.2020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C9616-2092-4703-A903-10AB5BB0B6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574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Oleg\Desktop\к дню россии\с березо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692696"/>
            <a:ext cx="896448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977"/>
            <a:ext cx="9144000" cy="6866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771800" y="3284984"/>
            <a:ext cx="597666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i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презентация</a:t>
            </a:r>
          </a:p>
          <a:p>
            <a:pPr lvl="0" algn="ctr"/>
            <a:r>
              <a:rPr lang="ru-RU" sz="3600" b="1" i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ко </a:t>
            </a:r>
          </a:p>
          <a:p>
            <a:pPr lvl="0" algn="ctr"/>
            <a:r>
              <a:rPr lang="ru-RU" sz="3600" b="1" i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Дню России</a:t>
            </a:r>
          </a:p>
          <a:p>
            <a:pPr lvl="0" algn="ctr"/>
            <a:r>
              <a:rPr lang="ru-RU" i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Подготовила воспитатель </a:t>
            </a:r>
          </a:p>
          <a:p>
            <a:pPr lvl="0" algn="ctr"/>
            <a:r>
              <a:rPr lang="ru-RU" i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Юсупова В.М.</a:t>
            </a:r>
          </a:p>
          <a:p>
            <a:pPr lvl="0" algn="ctr"/>
            <a:r>
              <a:rPr lang="ru-RU" i="1" cap="all" dirty="0" err="1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МАдоу</a:t>
            </a:r>
            <a:r>
              <a:rPr lang="ru-RU" i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ЦРР </a:t>
            </a:r>
            <a:r>
              <a:rPr lang="ru-RU" i="1" cap="all" dirty="0" err="1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дет.сад</a:t>
            </a:r>
            <a:r>
              <a:rPr lang="ru-RU" i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№87</a:t>
            </a:r>
          </a:p>
          <a:p>
            <a:pPr lvl="0" algn="ctr"/>
            <a:r>
              <a:rPr lang="ru-RU" i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i="1" cap="all" dirty="0" err="1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калининград</a:t>
            </a:r>
            <a:endParaRPr lang="ru-RU" i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solidFill>
                <a:prstClr val="white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i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2020ГОД</a:t>
            </a:r>
          </a:p>
        </p:txBody>
      </p:sp>
    </p:spTree>
    <p:extLst>
      <p:ext uri="{BB962C8B-B14F-4D97-AF65-F5344CB8AC3E}">
        <p14:creationId xmlns:p14="http://schemas.microsoft.com/office/powerpoint/2010/main" val="412203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10242" name="Picture 2" descr="C:\Users\Oleg\Desktop\к дню россии\с берез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692696"/>
            <a:ext cx="896448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8"/>
            <a:ext cx="8424936" cy="6151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04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870" y="1942941"/>
            <a:ext cx="5128260" cy="3840480"/>
          </a:xfrm>
        </p:spPr>
      </p:pic>
      <p:pic>
        <p:nvPicPr>
          <p:cNvPr id="10242" name="Picture 2" descr="C:\Users\Oleg\Desktop\к дню россии\с берез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692696"/>
            <a:ext cx="896448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558800"/>
            <a:ext cx="8128000" cy="574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75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070" y="1996281"/>
            <a:ext cx="4975860" cy="3733800"/>
          </a:xfrm>
        </p:spPr>
      </p:pic>
      <p:pic>
        <p:nvPicPr>
          <p:cNvPr id="10242" name="Picture 2" descr="C:\Users\Oleg\Desktop\к дню россии\с берез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692696"/>
            <a:ext cx="896448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00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10242" name="Picture 2" descr="C:\Users\Oleg\Desktop\к дню россии\с берез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692696"/>
            <a:ext cx="896448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242644"/>
            <a:ext cx="8664964" cy="6498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91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284" y="1600200"/>
            <a:ext cx="6137432" cy="4525963"/>
          </a:xfrm>
        </p:spPr>
      </p:pic>
      <p:pic>
        <p:nvPicPr>
          <p:cNvPr id="10242" name="Picture 2" descr="C:\Users\Oleg\Desktop\к дню россии\с берез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692696"/>
            <a:ext cx="896448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43" y="202702"/>
            <a:ext cx="8748464" cy="64525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63888" y="404664"/>
            <a:ext cx="497841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+mj-lt"/>
              </a:rPr>
              <a:t>Алый шелковый платочек , </a:t>
            </a:r>
          </a:p>
          <a:p>
            <a:r>
              <a:rPr lang="ru-RU" sz="3200" dirty="0" smtClean="0">
                <a:solidFill>
                  <a:schemeClr val="bg1"/>
                </a:solidFill>
                <a:latin typeface="+mj-lt"/>
              </a:rPr>
              <a:t>яркий сарафан в цветочек</a:t>
            </a:r>
            <a:endParaRPr lang="ru-RU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04575" y="6276756"/>
            <a:ext cx="10583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МАТРЕШКА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80485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1672431"/>
            <a:ext cx="6477000" cy="4381500"/>
          </a:xfrm>
        </p:spPr>
      </p:pic>
      <p:pic>
        <p:nvPicPr>
          <p:cNvPr id="10242" name="Picture 2" descr="C:\Users\Oleg\Desktop\к дню россии\с берез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692696"/>
            <a:ext cx="896448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440065"/>
            <a:ext cx="25923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 нее лишь три струны,</a:t>
            </a:r>
          </a:p>
          <a:p>
            <a:r>
              <a:rPr lang="ru-RU" dirty="0" smtClean="0"/>
              <a:t>Но она - любовь страны.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584" y="493378"/>
            <a:ext cx="8090832" cy="587124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63888" y="466448"/>
            <a:ext cx="446147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</a:rPr>
              <a:t>У нее лишь три струны,</a:t>
            </a:r>
          </a:p>
          <a:p>
            <a:r>
              <a:rPr lang="ru-RU" sz="3200" dirty="0">
                <a:solidFill>
                  <a:srgbClr val="002060"/>
                </a:solidFill>
              </a:rPr>
              <a:t>Но она - любовь страны.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32040" y="5085184"/>
            <a:ext cx="15587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Балалайка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8923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886" y="1600200"/>
            <a:ext cx="6656228" cy="4525963"/>
          </a:xfrm>
        </p:spPr>
      </p:pic>
      <p:pic>
        <p:nvPicPr>
          <p:cNvPr id="10242" name="Picture 2" descr="C:\Users\Oleg\Desktop\к дню россии\с берез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692696"/>
            <a:ext cx="896448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08" y="188640"/>
            <a:ext cx="8770899" cy="64087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2408" y="0"/>
            <a:ext cx="7706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Сами позолоченные , узоры крученые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00192" y="5887144"/>
            <a:ext cx="26031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ЛОЖКИ ХОХЛОМСКИЕ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49037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1942941"/>
            <a:ext cx="4419600" cy="3840480"/>
          </a:xfrm>
        </p:spPr>
      </p:pic>
      <p:pic>
        <p:nvPicPr>
          <p:cNvPr id="10242" name="Picture 2" descr="C:\Users\Oleg\Desktop\к дню россии\с берез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692696"/>
            <a:ext cx="896448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2656"/>
            <a:ext cx="8784976" cy="637340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9512" y="116632"/>
            <a:ext cx="405438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+mj-lt"/>
              </a:rPr>
              <a:t>Белый фон-снегов белей,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+mj-lt"/>
              </a:rPr>
              <a:t>Синий-</a:t>
            </a:r>
            <a:r>
              <a:rPr lang="ru-RU" sz="2800" dirty="0" err="1" smtClean="0">
                <a:solidFill>
                  <a:srgbClr val="002060"/>
                </a:solidFill>
                <a:latin typeface="+mj-lt"/>
              </a:rPr>
              <a:t>небушка</a:t>
            </a:r>
            <a:r>
              <a:rPr lang="ru-RU" sz="2800" dirty="0" smtClean="0">
                <a:solidFill>
                  <a:srgbClr val="002060"/>
                </a:solidFill>
                <a:latin typeface="+mj-lt"/>
              </a:rPr>
              <a:t> синей!</a:t>
            </a:r>
            <a:endParaRPr lang="ru-RU" sz="28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36297" y="5949280"/>
            <a:ext cx="1296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ГЖЕЛЬ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74906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0023" y="1600200"/>
            <a:ext cx="6003953" cy="4525963"/>
          </a:xfrm>
        </p:spPr>
      </p:pic>
      <p:pic>
        <p:nvPicPr>
          <p:cNvPr id="10242" name="Picture 2" descr="C:\Users\Oleg\Desktop\к дню россии\с берез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692696"/>
            <a:ext cx="896448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2393"/>
            <a:ext cx="8784976" cy="66189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3528" y="188640"/>
            <a:ext cx="32167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Черные , желтые , красные-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Все удивительно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Прекрасные!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84168" y="6093296"/>
            <a:ext cx="2880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ЖОСТОВСКИЕ  ПОДНОСЫ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11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925" y="1600200"/>
            <a:ext cx="6020150" cy="4525963"/>
          </a:xfrm>
        </p:spPr>
      </p:pic>
      <p:pic>
        <p:nvPicPr>
          <p:cNvPr id="10242" name="Picture 2" descr="C:\Users\Oleg\Desktop\к дню россии\с берез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692696"/>
            <a:ext cx="896448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8712968" cy="65527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3399" y="97141"/>
            <a:ext cx="77039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Знает старый и юнец эта роспись - </a:t>
            </a:r>
            <a:r>
              <a:rPr lang="ru-RU" sz="3200" dirty="0" err="1" smtClean="0">
                <a:solidFill>
                  <a:srgbClr val="002060"/>
                </a:solidFill>
              </a:rPr>
              <a:t>городец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433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Oleg\Desktop\к дню россии\с березой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1124744"/>
            <a:ext cx="820891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endParaRPr lang="ru-RU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sz="36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3752"/>
            <a:ext cx="8892480" cy="666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18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480" y="1942941"/>
            <a:ext cx="2225040" cy="3840480"/>
          </a:xfrm>
        </p:spPr>
      </p:pic>
      <p:pic>
        <p:nvPicPr>
          <p:cNvPr id="10242" name="Picture 2" descr="C:\Users\Oleg\Desktop\к дню россии\с берез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692696"/>
            <a:ext cx="896448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82" y="260647"/>
            <a:ext cx="3641837" cy="603937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585" y="260648"/>
            <a:ext cx="4661796" cy="583937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11560" y="260648"/>
            <a:ext cx="45604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                                В холод согревают ,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На плечах легки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Собраны в букеты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дивной красоты!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10082" y="5301209"/>
            <a:ext cx="84632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err="1" smtClean="0"/>
              <a:t>Павлопосадские</a:t>
            </a:r>
            <a:endParaRPr lang="ru-RU" sz="2000" dirty="0" smtClean="0"/>
          </a:p>
          <a:p>
            <a:pPr algn="ctr"/>
            <a:r>
              <a:rPr lang="ru-RU" sz="2000" dirty="0" smtClean="0"/>
              <a:t> платки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02710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270" y="2000091"/>
            <a:ext cx="5585460" cy="3726180"/>
          </a:xfrm>
        </p:spPr>
      </p:pic>
      <p:pic>
        <p:nvPicPr>
          <p:cNvPr id="10242" name="Picture 2" descr="C:\Users\Oleg\Desktop\к дню россии\с берез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692696"/>
            <a:ext cx="896448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662672"/>
            <a:ext cx="8064896" cy="553265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3568" y="662672"/>
            <a:ext cx="47988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Из липы свито дырявое корыто,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По дороге идет клетки кладет.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732240" y="5301208"/>
            <a:ext cx="10967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Лапти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2242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870" y="1942941"/>
            <a:ext cx="5128260" cy="3840480"/>
          </a:xfrm>
        </p:spPr>
      </p:pic>
      <p:pic>
        <p:nvPicPr>
          <p:cNvPr id="10242" name="Picture 2" descr="C:\Users\Oleg\Desktop\к дню россии\с берез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692696"/>
            <a:ext cx="896448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852936"/>
            <a:ext cx="4674096" cy="35055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82854"/>
            <a:ext cx="4760065" cy="637575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3568" y="692696"/>
            <a:ext cx="366228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Стоит «толстячок</a:t>
            </a:r>
            <a:r>
              <a:rPr lang="ru-RU" sz="2800" dirty="0" smtClean="0">
                <a:solidFill>
                  <a:srgbClr val="002060"/>
                </a:solidFill>
              </a:rPr>
              <a:t>»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</a:rPr>
              <a:t>подбочинивши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>
                <a:solidFill>
                  <a:srgbClr val="002060"/>
                </a:solidFill>
              </a:rPr>
              <a:t>бочок,</a:t>
            </a:r>
          </a:p>
          <a:p>
            <a:r>
              <a:rPr lang="ru-RU" sz="2800" dirty="0">
                <a:solidFill>
                  <a:srgbClr val="002060"/>
                </a:solidFill>
              </a:rPr>
              <a:t>Шипит и кипит</a:t>
            </a:r>
            <a:r>
              <a:rPr lang="ru-RU" sz="2800" dirty="0" smtClean="0">
                <a:solidFill>
                  <a:srgbClr val="002060"/>
                </a:solidFill>
              </a:rPr>
              <a:t>,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>
                <a:solidFill>
                  <a:srgbClr val="002060"/>
                </a:solidFill>
              </a:rPr>
              <a:t>всем пить чай велит.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707904" y="5229200"/>
            <a:ext cx="21179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Самовар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2814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724" y="1600200"/>
            <a:ext cx="6314551" cy="4525963"/>
          </a:xfrm>
        </p:spPr>
      </p:pic>
      <p:pic>
        <p:nvPicPr>
          <p:cNvPr id="10242" name="Picture 2" descr="C:\Users\Oleg\Desktop\к дню россии\с берез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692696"/>
            <a:ext cx="896448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14" y="188640"/>
            <a:ext cx="8834873" cy="633670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79512" y="188640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</a:rPr>
              <a:t>Вперевалку зверь идет </a:t>
            </a:r>
          </a:p>
          <a:p>
            <a:r>
              <a:rPr lang="ru-RU" sz="3200" dirty="0">
                <a:solidFill>
                  <a:schemeClr val="bg1"/>
                </a:solidFill>
              </a:rPr>
              <a:t>По малину и по мед.</a:t>
            </a:r>
          </a:p>
        </p:txBody>
      </p:sp>
    </p:spTree>
    <p:extLst>
      <p:ext uri="{BB962C8B-B14F-4D97-AF65-F5344CB8AC3E}">
        <p14:creationId xmlns:p14="http://schemas.microsoft.com/office/powerpoint/2010/main" val="306618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098" name="Picture 2" descr="C:\Users\Oleg\Desktop\к дню россии\с берез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8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10242" name="Picture 2" descr="C:\Users\Oleg\Desktop\к дню россии\с берез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692696"/>
            <a:ext cx="896448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36" y="510702"/>
            <a:ext cx="7782128" cy="5836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47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10242" name="Picture 2" descr="C:\Users\Oleg\Desktop\к дню россии\с берез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692696"/>
            <a:ext cx="896448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15262"/>
            <a:ext cx="8640960" cy="648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32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10242" name="Picture 2" descr="C:\Users\Oleg\Desktop\к дню россии\с берез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692696"/>
            <a:ext cx="896448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03" y="188640"/>
            <a:ext cx="8640960" cy="648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40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10242" name="Picture 2" descr="C:\Users\Oleg\Desktop\к дню россии\с берез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692696"/>
            <a:ext cx="896448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8326"/>
            <a:ext cx="8748464" cy="656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29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10242" name="Picture 2" descr="C:\Users\Oleg\Desktop\к дню россии\с берез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692696"/>
            <a:ext cx="896448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76" y="202332"/>
            <a:ext cx="8604448" cy="645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58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6146" name="Picture 2" descr="C:\Users\Oleg\Desktop\к дню россии\с берез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17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2034381"/>
            <a:ext cx="4876800" cy="3657600"/>
          </a:xfrm>
        </p:spPr>
      </p:pic>
      <p:pic>
        <p:nvPicPr>
          <p:cNvPr id="10242" name="Picture 2" descr="C:\Users\Oleg\Desktop\к дню россии\с берез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692696"/>
            <a:ext cx="896448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562" y="476672"/>
            <a:ext cx="8000437" cy="6000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99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Oleg\Desktop\к дню россии\с березо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92647" y="2967335"/>
            <a:ext cx="815870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6580" y="3044031"/>
            <a:ext cx="2910840" cy="1638300"/>
          </a:xfrm>
        </p:spPr>
      </p:pic>
      <p:pic>
        <p:nvPicPr>
          <p:cNvPr id="7170" name="Picture 2" descr="C:\Users\Oleg\Desktop\к дню россии\с берез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79" y="188640"/>
            <a:ext cx="8742442" cy="64807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59632" y="188640"/>
            <a:ext cx="61027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Россия-страна широких полей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886" y="1600200"/>
            <a:ext cx="6212228" cy="4525963"/>
          </a:xfrm>
        </p:spPr>
      </p:pic>
      <p:pic>
        <p:nvPicPr>
          <p:cNvPr id="9218" name="Picture 2" descr="C:\Users\Oleg\Desktop\к дню россии\с берез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14" y="188640"/>
            <a:ext cx="8887972" cy="64807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27584" y="188640"/>
            <a:ext cx="62762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+mj-lt"/>
              </a:rPr>
              <a:t>Россия-страна голубых озёр</a:t>
            </a:r>
            <a:endParaRPr lang="ru-RU" sz="40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886" y="1600200"/>
            <a:ext cx="6212228" cy="4525963"/>
          </a:xfrm>
        </p:spPr>
      </p:pic>
      <p:pic>
        <p:nvPicPr>
          <p:cNvPr id="10242" name="Picture 2" descr="C:\Users\Oleg\Desktop\к дню россии\с берез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692696"/>
            <a:ext cx="896448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837" y="199716"/>
            <a:ext cx="8704325" cy="66236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15816" y="363265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ШИРОКИХ РЕК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Oleg\Desktop\к дню россии\с березо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692696"/>
            <a:ext cx="896448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302" y="260648"/>
            <a:ext cx="8914907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55776" y="260648"/>
            <a:ext cx="47123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И БЕСКРАЙНИХ МОРЕЙ</a:t>
            </a:r>
            <a:endParaRPr lang="ru-RU" sz="3600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7592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7830" y="1942941"/>
            <a:ext cx="5768340" cy="3840480"/>
          </a:xfrm>
        </p:spPr>
      </p:pic>
      <p:pic>
        <p:nvPicPr>
          <p:cNvPr id="10242" name="Picture 2" descr="C:\Users\Oleg\Desktop\к дню россии\с берез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692696"/>
            <a:ext cx="896448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65" y="188640"/>
            <a:ext cx="8899869" cy="64807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6141" y="188640"/>
            <a:ext cx="47481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+mj-lt"/>
              </a:rPr>
              <a:t>И КОВЫЛЬНЫХ СТЕПЕЙ</a:t>
            </a:r>
            <a:endParaRPr lang="ru-RU" sz="3600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8163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10242" name="Picture 2" descr="C:\Users\Oleg\Desktop\к дню россии\с берез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692696"/>
            <a:ext cx="896448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8712968" cy="6534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4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1206</TotalTime>
  <Words>165</Words>
  <Application>Microsoft Office PowerPoint</Application>
  <PresentationFormat>Экран (4:3)</PresentationFormat>
  <Paragraphs>73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Oleg</dc:creator>
  <cp:lastModifiedBy>Maximus</cp:lastModifiedBy>
  <cp:revision>67</cp:revision>
  <dcterms:created xsi:type="dcterms:W3CDTF">2016-06-12T14:29:18Z</dcterms:created>
  <dcterms:modified xsi:type="dcterms:W3CDTF">2020-06-10T17:24:56Z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3644783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