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66" r:id="rId3"/>
    <p:sldId id="267" r:id="rId4"/>
    <p:sldId id="270" r:id="rId5"/>
    <p:sldId id="268" r:id="rId6"/>
    <p:sldId id="269" r:id="rId7"/>
    <p:sldId id="27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F4ACEA-E6FC-44FC-8A97-8BA377177AE9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323DDC-6120-424D-B23D-E6B5B92CC6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342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23DDC-6120-424D-B23D-E6B5B92CC6A1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539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625E-A406-458D-A583-2B93F38B8E09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8369-A1E4-4D7A-9823-84BCC6E63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625E-A406-458D-A583-2B93F38B8E09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8369-A1E4-4D7A-9823-84BCC6E63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625E-A406-458D-A583-2B93F38B8E09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8369-A1E4-4D7A-9823-84BCC6E63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625E-A406-458D-A583-2B93F38B8E09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8369-A1E4-4D7A-9823-84BCC6E63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625E-A406-458D-A583-2B93F38B8E09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8369-A1E4-4D7A-9823-84BCC6E63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625E-A406-458D-A583-2B93F38B8E09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8369-A1E4-4D7A-9823-84BCC6E63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625E-A406-458D-A583-2B93F38B8E09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8369-A1E4-4D7A-9823-84BCC6E63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625E-A406-458D-A583-2B93F38B8E09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8369-A1E4-4D7A-9823-84BCC6E63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625E-A406-458D-A583-2B93F38B8E09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8369-A1E4-4D7A-9823-84BCC6E63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625E-A406-458D-A583-2B93F38B8E09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8369-A1E4-4D7A-9823-84BCC6E63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625E-A406-458D-A583-2B93F38B8E09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8369-A1E4-4D7A-9823-84BCC6E63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A625E-A406-458D-A583-2B93F38B8E09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708369-A1E4-4D7A-9823-84BCC6E63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wmf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wmf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8241" y="825673"/>
            <a:ext cx="6737377" cy="1639902"/>
          </a:xfrm>
        </p:spPr>
        <p:txBody>
          <a:bodyPr>
            <a:noAutofit/>
          </a:bodyPr>
          <a:lstStyle/>
          <a:p>
            <a:pPr lvl="1" algn="ctr">
              <a:buFontTx/>
              <a:buNone/>
            </a:pPr>
            <a:r>
              <a:rPr lang="ru-RU" sz="5400" dirty="0" smtClean="0">
                <a:solidFill>
                  <a:srgbClr val="990000"/>
                </a:solidFill>
              </a:rPr>
              <a:t>Путешествие </a:t>
            </a:r>
          </a:p>
          <a:p>
            <a:pPr lvl="1" algn="ctr">
              <a:buFontTx/>
              <a:buNone/>
            </a:pPr>
            <a:r>
              <a:rPr lang="ru-RU" sz="5400" dirty="0" smtClean="0">
                <a:solidFill>
                  <a:srgbClr val="990000"/>
                </a:solidFill>
              </a:rPr>
              <a:t> в сказку</a:t>
            </a:r>
            <a:endParaRPr lang="ru-RU" sz="5400" dirty="0"/>
          </a:p>
        </p:txBody>
      </p:sp>
      <p:pic>
        <p:nvPicPr>
          <p:cNvPr id="3077" name="Picture 5" descr="37r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642918"/>
            <a:ext cx="1073150" cy="954087"/>
          </a:xfrm>
          <a:prstGeom prst="rect">
            <a:avLst/>
          </a:prstGeom>
          <a:noFill/>
        </p:spPr>
      </p:pic>
      <p:pic>
        <p:nvPicPr>
          <p:cNvPr id="3078" name="Picture 6" descr="13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415247"/>
            <a:ext cx="952500" cy="952500"/>
          </a:xfrm>
          <a:prstGeom prst="rect">
            <a:avLst/>
          </a:prstGeom>
          <a:noFill/>
        </p:spPr>
      </p:pic>
      <p:pic>
        <p:nvPicPr>
          <p:cNvPr id="3079" name="Picture 7" descr="anim02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743" y="4918297"/>
            <a:ext cx="1412875" cy="1441450"/>
          </a:xfrm>
          <a:prstGeom prst="rect">
            <a:avLst/>
          </a:prstGeom>
          <a:noFill/>
        </p:spPr>
      </p:pic>
      <p:pic>
        <p:nvPicPr>
          <p:cNvPr id="3081" name="Picture 9" descr="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15888"/>
            <a:ext cx="91440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опия 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5675" y="3334144"/>
            <a:ext cx="4028233" cy="330459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508105" y="3573016"/>
            <a:ext cx="3067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Составил:</a:t>
            </a:r>
          </a:p>
          <a:p>
            <a:r>
              <a:rPr lang="ru-RU" dirty="0" smtClean="0">
                <a:solidFill>
                  <a:schemeClr val="accent2"/>
                </a:solidFill>
              </a:rPr>
              <a:t>Воспитатель </a:t>
            </a:r>
            <a:r>
              <a:rPr lang="ru-RU" dirty="0" err="1" smtClean="0">
                <a:solidFill>
                  <a:schemeClr val="accent2"/>
                </a:solidFill>
              </a:rPr>
              <a:t>Тувалева</a:t>
            </a:r>
            <a:r>
              <a:rPr lang="ru-RU" dirty="0" smtClean="0">
                <a:solidFill>
                  <a:schemeClr val="accent2"/>
                </a:solidFill>
              </a:rPr>
              <a:t> Л.В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67744" y="2719017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(Подготовительная к школе группа)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mage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3357562"/>
            <a:ext cx="4100516" cy="3156746"/>
          </a:xfrm>
          <a:prstGeom prst="rect">
            <a:avLst/>
          </a:prstGeom>
        </p:spPr>
      </p:pic>
      <p:pic>
        <p:nvPicPr>
          <p:cNvPr id="10" name="Содержимое 9" descr="image00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42976" y="714356"/>
            <a:ext cx="3600450" cy="2381250"/>
          </a:xfrm>
        </p:spPr>
      </p:pic>
      <p:pic>
        <p:nvPicPr>
          <p:cNvPr id="11" name="Рисунок 10" descr="image0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9190" y="1071546"/>
            <a:ext cx="3600450" cy="4924425"/>
          </a:xfrm>
          <a:prstGeom prst="rect">
            <a:avLst/>
          </a:prstGeom>
        </p:spPr>
      </p:pic>
      <p:pic>
        <p:nvPicPr>
          <p:cNvPr id="12" name="Picture 9" descr="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15888"/>
            <a:ext cx="91440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5" descr="d035e46a879f09b42cd85694daa8d2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6050" y="1285860"/>
            <a:ext cx="3664100" cy="5230207"/>
          </a:xfrm>
          <a:prstGeom prst="rect">
            <a:avLst/>
          </a:prstGeom>
        </p:spPr>
      </p:pic>
      <p:pic>
        <p:nvPicPr>
          <p:cNvPr id="6" name="Picture 9" descr="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5888"/>
            <a:ext cx="91440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714480" y="578922"/>
            <a:ext cx="55721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dirty="0" smtClean="0">
                <a:solidFill>
                  <a:prstClr val="black"/>
                </a:solidFill>
              </a:rPr>
              <a:t>Девушка на Луне</a:t>
            </a:r>
            <a:endParaRPr lang="ru-RU" sz="36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Дети ветра</a:t>
            </a:r>
            <a:endParaRPr lang="ru-RU" dirty="0"/>
          </a:p>
        </p:txBody>
      </p:sp>
      <p:pic>
        <p:nvPicPr>
          <p:cNvPr id="4" name="Содержимое 3" descr="1319385171_www.nevsepic.com.ua-340172_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9589" y="1428736"/>
            <a:ext cx="5953167" cy="4500594"/>
          </a:xfrm>
          <a:prstGeom prst="rect">
            <a:avLst/>
          </a:prstGeom>
        </p:spPr>
      </p:pic>
      <p:pic>
        <p:nvPicPr>
          <p:cNvPr id="5" name="Picture 9" descr="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5888"/>
            <a:ext cx="91440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Мост </a:t>
            </a:r>
            <a:r>
              <a:rPr lang="ru-RU" dirty="0" err="1" smtClean="0"/>
              <a:t>Азамата</a:t>
            </a:r>
            <a:endParaRPr lang="ru-RU" dirty="0"/>
          </a:p>
        </p:txBody>
      </p:sp>
      <p:pic>
        <p:nvPicPr>
          <p:cNvPr id="5" name="Содержимое 4" descr="petrova_elena_11_let_most_azamata_gavrilova_l.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1643050"/>
            <a:ext cx="6322649" cy="4525963"/>
          </a:xfrm>
        </p:spPr>
      </p:pic>
      <p:pic>
        <p:nvPicPr>
          <p:cNvPr id="4" name="Picture 9" descr="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5888"/>
            <a:ext cx="91440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Лиса-плясунья</a:t>
            </a:r>
            <a:endParaRPr lang="ru-RU" dirty="0"/>
          </a:p>
        </p:txBody>
      </p:sp>
      <p:pic>
        <p:nvPicPr>
          <p:cNvPr id="4" name="Picture 9" descr="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5888"/>
            <a:ext cx="91440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Admin\Рабочий стол\тувалева\путешествие в ск\artlib_gallery-158113-b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8352" y="1600200"/>
            <a:ext cx="632729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Мальчик с колодку</a:t>
            </a:r>
            <a:endParaRPr lang="ru-RU" dirty="0"/>
          </a:p>
        </p:txBody>
      </p:sp>
      <p:pic>
        <p:nvPicPr>
          <p:cNvPr id="4" name="Содержимое 3" descr="im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64729" y="1857364"/>
            <a:ext cx="5364791" cy="4291833"/>
          </a:xfrm>
          <a:prstGeom prst="rect">
            <a:avLst/>
          </a:prstGeom>
        </p:spPr>
      </p:pic>
      <p:pic>
        <p:nvPicPr>
          <p:cNvPr id="5" name="Picture 9" descr="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5888"/>
            <a:ext cx="91440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28</Words>
  <Application>Microsoft Office PowerPoint</Application>
  <PresentationFormat>Экран (4:3)</PresentationFormat>
  <Paragraphs>11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Дети ветра</vt:lpstr>
      <vt:lpstr>Мост Азамата</vt:lpstr>
      <vt:lpstr>Лиса-плясунья</vt:lpstr>
      <vt:lpstr>Мальчик с колодку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сказку</dc:title>
  <dc:creator>Admin</dc:creator>
  <cp:lastModifiedBy>Люда</cp:lastModifiedBy>
  <cp:revision>25</cp:revision>
  <dcterms:created xsi:type="dcterms:W3CDTF">2016-03-15T10:12:42Z</dcterms:created>
  <dcterms:modified xsi:type="dcterms:W3CDTF">2020-06-10T17:58:47Z</dcterms:modified>
</cp:coreProperties>
</file>