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86432-247E-4FDE-A6FB-4A547C00B644}" type="datetimeFigureOut">
              <a:rPr lang="ru-RU" smtClean="0"/>
              <a:t>07.06.2020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2AFE-A0AE-46C3-B256-2103A7EA295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86432-247E-4FDE-A6FB-4A547C00B644}" type="datetimeFigureOut">
              <a:rPr lang="ru-RU" smtClean="0"/>
              <a:t>07.06.2020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2AFE-A0AE-46C3-B256-2103A7EA29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86432-247E-4FDE-A6FB-4A547C00B644}" type="datetimeFigureOut">
              <a:rPr lang="ru-RU" smtClean="0"/>
              <a:t>07.06.2020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2AFE-A0AE-46C3-B256-2103A7EA29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86432-247E-4FDE-A6FB-4A547C00B644}" type="datetimeFigureOut">
              <a:rPr lang="ru-RU" smtClean="0"/>
              <a:t>07.06.2020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2AFE-A0AE-46C3-B256-2103A7EA29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86432-247E-4FDE-A6FB-4A547C00B644}" type="datetimeFigureOut">
              <a:rPr lang="ru-RU" smtClean="0"/>
              <a:t>07.06.2020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EDD2AFE-A0AE-46C3-B256-2103A7EA295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86432-247E-4FDE-A6FB-4A547C00B644}" type="datetimeFigureOut">
              <a:rPr lang="ru-RU" smtClean="0"/>
              <a:t>07.06.2020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2AFE-A0AE-46C3-B256-2103A7EA29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86432-247E-4FDE-A6FB-4A547C00B644}" type="datetimeFigureOut">
              <a:rPr lang="ru-RU" smtClean="0"/>
              <a:t>07.06.2020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2AFE-A0AE-46C3-B256-2103A7EA29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86432-247E-4FDE-A6FB-4A547C00B644}" type="datetimeFigureOut">
              <a:rPr lang="ru-RU" smtClean="0"/>
              <a:t>07.06.2020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2AFE-A0AE-46C3-B256-2103A7EA29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86432-247E-4FDE-A6FB-4A547C00B644}" type="datetimeFigureOut">
              <a:rPr lang="ru-RU" smtClean="0"/>
              <a:t>07.06.2020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2AFE-A0AE-46C3-B256-2103A7EA29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86432-247E-4FDE-A6FB-4A547C00B644}" type="datetimeFigureOut">
              <a:rPr lang="ru-RU" smtClean="0"/>
              <a:t>07.06.2020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2AFE-A0AE-46C3-B256-2103A7EA29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86432-247E-4FDE-A6FB-4A547C00B644}" type="datetimeFigureOut">
              <a:rPr lang="ru-RU" smtClean="0"/>
              <a:t>07.06.2020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D2AFE-A0AE-46C3-B256-2103A7EA29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E786432-247E-4FDE-A6FB-4A547C00B644}" type="datetimeFigureOut">
              <a:rPr lang="ru-RU" smtClean="0"/>
              <a:t>07.06.2020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EDD2AFE-A0AE-46C3-B256-2103A7EA295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85728"/>
            <a:ext cx="8229600" cy="1000132"/>
          </a:xfrm>
        </p:spPr>
        <p:txBody>
          <a:bodyPr/>
          <a:lstStyle/>
          <a:p>
            <a:r>
              <a:rPr lang="ru-RU" dirty="0" smtClean="0"/>
              <a:t>Наклоны вперед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EewDAj_I4C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1452550"/>
            <a:ext cx="3857634" cy="514351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Растягиваемся</a:t>
            </a:r>
            <a:endParaRPr lang="ru-RU" dirty="0"/>
          </a:p>
        </p:txBody>
      </p:sp>
      <p:pic>
        <p:nvPicPr>
          <p:cNvPr id="4" name="Содержимое 3" descr="OuqOcBKmE1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40327" y="2209461"/>
            <a:ext cx="2431506" cy="3242008"/>
          </a:xfrm>
        </p:spPr>
      </p:pic>
      <p:pic>
        <p:nvPicPr>
          <p:cNvPr id="5" name="Рисунок 4" descr="rziZfWdAnB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7" y="1428735"/>
            <a:ext cx="3755820" cy="5007759"/>
          </a:xfrm>
          <a:prstGeom prst="rect">
            <a:avLst/>
          </a:prstGeom>
        </p:spPr>
      </p:pic>
      <p:pic>
        <p:nvPicPr>
          <p:cNvPr id="6" name="Рисунок 5" descr="OuqOcBKmE1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47" y="1428712"/>
            <a:ext cx="3750513" cy="500068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Выпады</a:t>
            </a:r>
            <a:endParaRPr lang="ru-RU" dirty="0"/>
          </a:p>
        </p:txBody>
      </p:sp>
      <p:pic>
        <p:nvPicPr>
          <p:cNvPr id="4" name="Содержимое 3" descr="nUzh4dSBkg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06303" y="1600200"/>
            <a:ext cx="3531394" cy="470852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Растягиваемся</a:t>
            </a:r>
            <a:endParaRPr lang="ru-RU" dirty="0"/>
          </a:p>
        </p:txBody>
      </p:sp>
      <p:pic>
        <p:nvPicPr>
          <p:cNvPr id="4" name="Содержимое 3" descr="yA0msQI9pD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00496" y="1643050"/>
            <a:ext cx="4708525" cy="4708525"/>
          </a:xfrm>
        </p:spPr>
      </p:pic>
      <p:pic>
        <p:nvPicPr>
          <p:cNvPr id="5" name="Рисунок 4" descr="p78A7ChvcT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1643026"/>
            <a:ext cx="5214974" cy="521497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Махи прямой ногой в сторону</a:t>
            </a:r>
            <a:br>
              <a:rPr lang="ru-RU" sz="2400" dirty="0" smtClean="0"/>
            </a:br>
            <a:r>
              <a:rPr lang="ru-RU" sz="2400" dirty="0" smtClean="0"/>
              <a:t>Махи прямой ногой назад и вперед (стоя боком к опоре)</a:t>
            </a:r>
            <a:endParaRPr lang="ru-RU" sz="2400" dirty="0"/>
          </a:p>
        </p:txBody>
      </p:sp>
      <p:pic>
        <p:nvPicPr>
          <p:cNvPr id="4" name="Содержимое 3" descr="kRC8rnFWvx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643050"/>
            <a:ext cx="3531394" cy="4708525"/>
          </a:xfrm>
        </p:spPr>
      </p:pic>
      <p:pic>
        <p:nvPicPr>
          <p:cNvPr id="5" name="Рисунок 4" descr="qCpxILbJnh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1714488"/>
            <a:ext cx="4643446" cy="464344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19Girls___Beautyful_Girls_The_girl_is_engaged_in_fitness_on_a_gray_background_135390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4" y="2571744"/>
            <a:ext cx="5072066" cy="338137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Растягиваемся</a:t>
            </a:r>
            <a:endParaRPr lang="ru-RU" dirty="0"/>
          </a:p>
        </p:txBody>
      </p:sp>
      <p:pic>
        <p:nvPicPr>
          <p:cNvPr id="4" name="Содержимое 3" descr="7gibk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8596" y="2143116"/>
            <a:ext cx="4000528" cy="400052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1428736"/>
            <a:ext cx="5830709" cy="50101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>Бег с высоким подниманием бедра</a:t>
            </a:r>
            <a:br>
              <a:rPr lang="ru-RU" sz="3200" dirty="0" smtClean="0"/>
            </a:br>
            <a:r>
              <a:rPr lang="ru-RU" sz="3200" dirty="0" smtClean="0"/>
              <a:t>Бег с </a:t>
            </a:r>
            <a:r>
              <a:rPr lang="ru-RU" sz="3200" dirty="0" err="1" smtClean="0"/>
              <a:t>захлестом</a:t>
            </a:r>
            <a:r>
              <a:rPr lang="ru-RU" sz="3200" dirty="0" smtClean="0"/>
              <a:t> голени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4" name="Содержимое 3" descr="715044-157107492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4282" y="1285860"/>
            <a:ext cx="4469465" cy="280214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Бег на прямых ногах</a:t>
            </a:r>
            <a:br>
              <a:rPr lang="ru-RU" dirty="0" smtClean="0"/>
            </a:br>
            <a:r>
              <a:rPr lang="ru-RU" dirty="0" err="1" smtClean="0"/>
              <a:t>Многоскоки</a:t>
            </a:r>
            <a:r>
              <a:rPr lang="ru-RU" dirty="0" smtClean="0"/>
              <a:t> или «олений бег»</a:t>
            </a:r>
            <a:endParaRPr lang="ru-RU" dirty="0"/>
          </a:p>
        </p:txBody>
      </p:sp>
      <p:pic>
        <p:nvPicPr>
          <p:cNvPr id="4" name="Содержимое 3" descr="maxresdefa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39887"/>
            <a:ext cx="4958658" cy="2789245"/>
          </a:xfrm>
        </p:spPr>
      </p:pic>
      <p:pic>
        <p:nvPicPr>
          <p:cNvPr id="5" name="Рисунок 4" descr="8352137maxresdefaul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9058" y="3067344"/>
            <a:ext cx="5214942" cy="293340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00B0F0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</TotalTime>
  <Words>20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Наклоны вперед</vt:lpstr>
      <vt:lpstr>Растягиваемся</vt:lpstr>
      <vt:lpstr>Выпады</vt:lpstr>
      <vt:lpstr>Растягиваемся</vt:lpstr>
      <vt:lpstr>Махи прямой ногой в сторону Махи прямой ногой назад и вперед (стоя боком к опоре)</vt:lpstr>
      <vt:lpstr>Растягиваемся</vt:lpstr>
      <vt:lpstr>Бег с высоким подниманием бедра Бег с захлестом голени </vt:lpstr>
      <vt:lpstr>Бег на прямых ногах Многоскоки или «олений бег»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4</cp:revision>
  <dcterms:created xsi:type="dcterms:W3CDTF">2020-06-07T16:44:49Z</dcterms:created>
  <dcterms:modified xsi:type="dcterms:W3CDTF">2020-06-07T17:19:38Z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924346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