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8" r:id="rId2"/>
  </p:sldMasterIdLst>
  <p:notesMasterIdLst>
    <p:notesMasterId r:id="rId10"/>
  </p:notesMasterIdLst>
  <p:handoutMasterIdLst>
    <p:handoutMasterId r:id="rId11"/>
  </p:handoutMasterIdLst>
  <p:sldIdLst>
    <p:sldId id="260" r:id="rId3"/>
    <p:sldId id="277" r:id="rId4"/>
    <p:sldId id="296" r:id="rId5"/>
    <p:sldId id="297" r:id="rId6"/>
    <p:sldId id="299" r:id="rId7"/>
    <p:sldId id="298" r:id="rId8"/>
    <p:sldId id="300" r:id="rId9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9933FF"/>
    <a:srgbClr val="0066CC"/>
    <a:srgbClr val="000099"/>
    <a:srgbClr val="0000CC"/>
    <a:srgbClr val="339933"/>
    <a:srgbClr val="CC6600"/>
    <a:srgbClr val="990099"/>
    <a:srgbClr val="0066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 autoAdjust="0"/>
  </p:normalViewPr>
  <p:slideViewPr>
    <p:cSldViewPr snapToGrid="0">
      <p:cViewPr varScale="1">
        <p:scale>
          <a:sx n="100" d="100"/>
          <a:sy n="100" d="100"/>
        </p:scale>
        <p:origin x="78" y="324"/>
      </p:cViewPr>
      <p:guideLst>
        <p:guide orient="horz" pos="5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39E210-A12B-40BA-9FC5-C92BA55C667D}" type="doc">
      <dgm:prSet loTypeId="urn:microsoft.com/office/officeart/2005/8/layout/cycle8" loCatId="cycle" qsTypeId="urn:microsoft.com/office/officeart/2005/8/quickstyle/3d2" qsCatId="3D" csTypeId="urn:microsoft.com/office/officeart/2005/8/colors/colorful1" csCatId="colorful" phldr="1"/>
      <dgm:spPr/>
    </dgm:pt>
    <dgm:pt modelId="{C0A41FD7-93E6-4FC8-A054-E2252D9F6DE2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</a:t>
          </a:r>
        </a:p>
      </dgm:t>
    </dgm:pt>
    <dgm:pt modelId="{4128BB4C-6EBB-4F01-A542-2F6D80A7EAB6}" type="parTrans" cxnId="{1FB8DED8-E45F-4231-AD6F-80AA6E32B6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AA7B595-7B1B-4029-BD02-52F00FD8BAD7}" type="sibTrans" cxnId="{1FB8DED8-E45F-4231-AD6F-80AA6E32B6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C2DA75-A1A9-4747-91FB-D4A089EE29F8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Специалисты</a:t>
          </a:r>
        </a:p>
      </dgm:t>
    </dgm:pt>
    <dgm:pt modelId="{E5B71761-5AD5-4E6E-8ED3-569E3B43CEF9}" type="parTrans" cxnId="{194E04AA-0F8D-4CAF-A7EF-BB58F1129C7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B61B673-A4B4-4777-9931-2DDEAD2A22F5}" type="sibTrans" cxnId="{194E04AA-0F8D-4CAF-A7EF-BB58F1129C7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526926E-DB50-465F-B999-0FF77D39462A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Ребенок и его семья</a:t>
          </a:r>
        </a:p>
      </dgm:t>
    </dgm:pt>
    <dgm:pt modelId="{492A7443-950A-4957-A1C0-C6196C97504B}" type="parTrans" cxnId="{9EEB39AB-906F-41B4-8AB5-F06388A9246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E463CA0-8C38-412E-9943-DBE2A8A3D516}" type="sibTrans" cxnId="{9EEB39AB-906F-41B4-8AB5-F06388A9246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C7AFBD-ADF6-463B-A2DD-C8818D8DBCC3}">
      <dgm:prSet custT="1"/>
      <dgm:spPr/>
      <dgm:t>
        <a:bodyPr/>
        <a:lstStyle/>
        <a:p>
          <a:r>
            <a:rPr lang="ru-RU" sz="1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gm:t>
    </dgm:pt>
    <dgm:pt modelId="{AC1303C8-7B1A-43AA-9593-66CEE7EE0541}" type="parTrans" cxnId="{76426DCD-7FBD-4764-BAC1-79A1CD5DD51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98F8BC7-FFEF-4B20-8D36-877243397562}" type="sibTrans" cxnId="{76426DCD-7FBD-4764-BAC1-79A1CD5DD51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1DD8532-B05F-4963-8CB8-E7C735316DC2}">
      <dgm:prSet custT="1"/>
      <dgm:spPr/>
      <dgm:t>
        <a:bodyPr/>
        <a:lstStyle/>
        <a:p>
          <a:r>
            <a: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Педагоги </a:t>
          </a:r>
          <a:r>
            <a:rPr lang="ru-RU" sz="1200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доп.образования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F9786D-A5D2-4872-A0D4-B013F03D0733}" type="parTrans" cxnId="{8AC9DED5-5A2C-4264-9214-4D2F82E3A3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50B63E2-A50E-49EE-A98F-92209EBADC0F}" type="sibTrans" cxnId="{8AC9DED5-5A2C-4264-9214-4D2F82E3A3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CD2F21C-CD51-4F4C-914C-D0B7BB438AA2}" type="pres">
      <dgm:prSet presAssocID="{B439E210-A12B-40BA-9FC5-C92BA55C667D}" presName="compositeShape" presStyleCnt="0">
        <dgm:presLayoutVars>
          <dgm:chMax val="7"/>
          <dgm:dir/>
          <dgm:resizeHandles val="exact"/>
        </dgm:presLayoutVars>
      </dgm:prSet>
      <dgm:spPr/>
    </dgm:pt>
    <dgm:pt modelId="{1CA088E9-99E2-4AF2-8656-47B0C44A3AD4}" type="pres">
      <dgm:prSet presAssocID="{B439E210-A12B-40BA-9FC5-C92BA55C667D}" presName="wedge1" presStyleLbl="node1" presStyleIdx="0" presStyleCnt="5"/>
      <dgm:spPr/>
    </dgm:pt>
    <dgm:pt modelId="{FF87D5EB-5F3E-450C-AE7C-84C7372E46D9}" type="pres">
      <dgm:prSet presAssocID="{B439E210-A12B-40BA-9FC5-C92BA55C667D}" presName="dummy1a" presStyleCnt="0"/>
      <dgm:spPr/>
    </dgm:pt>
    <dgm:pt modelId="{FD2D8891-8C32-40E4-9A10-4A563BDE452B}" type="pres">
      <dgm:prSet presAssocID="{B439E210-A12B-40BA-9FC5-C92BA55C667D}" presName="dummy1b" presStyleCnt="0"/>
      <dgm:spPr/>
    </dgm:pt>
    <dgm:pt modelId="{1405B12F-066F-4786-9484-5435A23E49FB}" type="pres">
      <dgm:prSet presAssocID="{B439E210-A12B-40BA-9FC5-C92BA55C667D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5574B895-6B03-4750-8276-3F034E197FB3}" type="pres">
      <dgm:prSet presAssocID="{B439E210-A12B-40BA-9FC5-C92BA55C667D}" presName="wedge2" presStyleLbl="node1" presStyleIdx="1" presStyleCnt="5"/>
      <dgm:spPr/>
    </dgm:pt>
    <dgm:pt modelId="{C4DF8BFF-7C30-421D-B20F-FE7852F8C758}" type="pres">
      <dgm:prSet presAssocID="{B439E210-A12B-40BA-9FC5-C92BA55C667D}" presName="dummy2a" presStyleCnt="0"/>
      <dgm:spPr/>
    </dgm:pt>
    <dgm:pt modelId="{F1170246-06CE-4AA6-904F-DAA8FEC23E86}" type="pres">
      <dgm:prSet presAssocID="{B439E210-A12B-40BA-9FC5-C92BA55C667D}" presName="dummy2b" presStyleCnt="0"/>
      <dgm:spPr/>
    </dgm:pt>
    <dgm:pt modelId="{968EA249-8C9E-431D-BF8E-68EB8EFC722F}" type="pres">
      <dgm:prSet presAssocID="{B439E210-A12B-40BA-9FC5-C92BA55C667D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E07F79B-0814-4FD8-9814-AB10D033F940}" type="pres">
      <dgm:prSet presAssocID="{B439E210-A12B-40BA-9FC5-C92BA55C667D}" presName="wedge3" presStyleLbl="node1" presStyleIdx="2" presStyleCnt="5"/>
      <dgm:spPr/>
    </dgm:pt>
    <dgm:pt modelId="{FA299D72-3CEA-4F25-932C-B194B06BBC45}" type="pres">
      <dgm:prSet presAssocID="{B439E210-A12B-40BA-9FC5-C92BA55C667D}" presName="dummy3a" presStyleCnt="0"/>
      <dgm:spPr/>
    </dgm:pt>
    <dgm:pt modelId="{FA4058F4-C1EA-4A85-955F-41E2F5344CBB}" type="pres">
      <dgm:prSet presAssocID="{B439E210-A12B-40BA-9FC5-C92BA55C667D}" presName="dummy3b" presStyleCnt="0"/>
      <dgm:spPr/>
    </dgm:pt>
    <dgm:pt modelId="{C1DC6331-4DA0-4485-9063-3BF1DA22A21A}" type="pres">
      <dgm:prSet presAssocID="{B439E210-A12B-40BA-9FC5-C92BA55C667D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291E83CF-B189-4FB8-A1B5-86EB4955C251}" type="pres">
      <dgm:prSet presAssocID="{B439E210-A12B-40BA-9FC5-C92BA55C667D}" presName="wedge4" presStyleLbl="node1" presStyleIdx="3" presStyleCnt="5"/>
      <dgm:spPr/>
    </dgm:pt>
    <dgm:pt modelId="{8771EA77-BE68-4872-A6E3-26B7B5E8D6AB}" type="pres">
      <dgm:prSet presAssocID="{B439E210-A12B-40BA-9FC5-C92BA55C667D}" presName="dummy4a" presStyleCnt="0"/>
      <dgm:spPr/>
    </dgm:pt>
    <dgm:pt modelId="{84F896FA-6C3B-4A91-95A8-8BA7B096B3B4}" type="pres">
      <dgm:prSet presAssocID="{B439E210-A12B-40BA-9FC5-C92BA55C667D}" presName="dummy4b" presStyleCnt="0"/>
      <dgm:spPr/>
    </dgm:pt>
    <dgm:pt modelId="{F9CCA8BA-6778-4771-AA2A-2BDCAD240254}" type="pres">
      <dgm:prSet presAssocID="{B439E210-A12B-40BA-9FC5-C92BA55C667D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B6B6EF63-D924-4942-AD76-A18311A40CC7}" type="pres">
      <dgm:prSet presAssocID="{B439E210-A12B-40BA-9FC5-C92BA55C667D}" presName="wedge5" presStyleLbl="node1" presStyleIdx="4" presStyleCnt="5"/>
      <dgm:spPr/>
    </dgm:pt>
    <dgm:pt modelId="{63216CD4-E841-4323-B452-599A3997E9DE}" type="pres">
      <dgm:prSet presAssocID="{B439E210-A12B-40BA-9FC5-C92BA55C667D}" presName="dummy5a" presStyleCnt="0"/>
      <dgm:spPr/>
    </dgm:pt>
    <dgm:pt modelId="{51FDF002-993D-4622-912F-79194D471DB1}" type="pres">
      <dgm:prSet presAssocID="{B439E210-A12B-40BA-9FC5-C92BA55C667D}" presName="dummy5b" presStyleCnt="0"/>
      <dgm:spPr/>
    </dgm:pt>
    <dgm:pt modelId="{91A4B0D9-E348-473D-A32B-5C0886247A12}" type="pres">
      <dgm:prSet presAssocID="{B439E210-A12B-40BA-9FC5-C92BA55C667D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  <dgm:pt modelId="{052FDF05-3BA6-45C2-B797-7F4FD9C7ED6E}" type="pres">
      <dgm:prSet presAssocID="{AAA7B595-7B1B-4029-BD02-52F00FD8BAD7}" presName="arrowWedge1" presStyleLbl="fgSibTrans2D1" presStyleIdx="0" presStyleCnt="5"/>
      <dgm:spPr/>
    </dgm:pt>
    <dgm:pt modelId="{516CCDF4-8242-43B4-879C-92F2DBCF7699}" type="pres">
      <dgm:prSet presAssocID="{5B61B673-A4B4-4777-9931-2DDEAD2A22F5}" presName="arrowWedge2" presStyleLbl="fgSibTrans2D1" presStyleIdx="1" presStyleCnt="5"/>
      <dgm:spPr/>
    </dgm:pt>
    <dgm:pt modelId="{8082EB85-D22D-49B0-82D6-110EB1834672}" type="pres">
      <dgm:prSet presAssocID="{C98F8BC7-FFEF-4B20-8D36-877243397562}" presName="arrowWedge3" presStyleLbl="fgSibTrans2D1" presStyleIdx="2" presStyleCnt="5"/>
      <dgm:spPr/>
    </dgm:pt>
    <dgm:pt modelId="{C3F0F18E-F5CB-4B30-94BE-A74FC3A5ED98}" type="pres">
      <dgm:prSet presAssocID="{A50B63E2-A50E-49EE-A98F-92209EBADC0F}" presName="arrowWedge4" presStyleLbl="fgSibTrans2D1" presStyleIdx="3" presStyleCnt="5"/>
      <dgm:spPr/>
    </dgm:pt>
    <dgm:pt modelId="{989118F3-5092-43DF-9FF0-CAAF8D3F60CB}" type="pres">
      <dgm:prSet presAssocID="{9E463CA0-8C38-412E-9943-DBE2A8A3D516}" presName="arrowWedge5" presStyleLbl="fgSibTrans2D1" presStyleIdx="4" presStyleCnt="5"/>
      <dgm:spPr/>
    </dgm:pt>
  </dgm:ptLst>
  <dgm:cxnLst>
    <dgm:cxn modelId="{349DEE17-5A22-45BE-9956-714EDC63A4E6}" type="presOf" srcId="{B439E210-A12B-40BA-9FC5-C92BA55C667D}" destId="{3CD2F21C-CD51-4F4C-914C-D0B7BB438AA2}" srcOrd="0" destOrd="0" presId="urn:microsoft.com/office/officeart/2005/8/layout/cycle8"/>
    <dgm:cxn modelId="{85C4E429-CC5D-40FE-93BC-1F6AC390FF42}" type="presOf" srcId="{11DD8532-B05F-4963-8CB8-E7C735316DC2}" destId="{291E83CF-B189-4FB8-A1B5-86EB4955C251}" srcOrd="0" destOrd="0" presId="urn:microsoft.com/office/officeart/2005/8/layout/cycle8"/>
    <dgm:cxn modelId="{045B322D-2192-4598-8503-701C9711DB14}" type="presOf" srcId="{E3C7AFBD-ADF6-463B-A2DD-C8818D8DBCC3}" destId="{1E07F79B-0814-4FD8-9814-AB10D033F940}" srcOrd="0" destOrd="0" presId="urn:microsoft.com/office/officeart/2005/8/layout/cycle8"/>
    <dgm:cxn modelId="{87B24B4F-36D4-46BB-B013-646992090B4E}" type="presOf" srcId="{C0A41FD7-93E6-4FC8-A054-E2252D9F6DE2}" destId="{1405B12F-066F-4786-9484-5435A23E49FB}" srcOrd="1" destOrd="0" presId="urn:microsoft.com/office/officeart/2005/8/layout/cycle8"/>
    <dgm:cxn modelId="{B268945A-81A0-46CC-838B-DFEBFE417430}" type="presOf" srcId="{3526926E-DB50-465F-B999-0FF77D39462A}" destId="{91A4B0D9-E348-473D-A32B-5C0886247A12}" srcOrd="1" destOrd="0" presId="urn:microsoft.com/office/officeart/2005/8/layout/cycle8"/>
    <dgm:cxn modelId="{194E04AA-0F8D-4CAF-A7EF-BB58F1129C79}" srcId="{B439E210-A12B-40BA-9FC5-C92BA55C667D}" destId="{2FC2DA75-A1A9-4747-91FB-D4A089EE29F8}" srcOrd="1" destOrd="0" parTransId="{E5B71761-5AD5-4E6E-8ED3-569E3B43CEF9}" sibTransId="{5B61B673-A4B4-4777-9931-2DDEAD2A22F5}"/>
    <dgm:cxn modelId="{9EEB39AB-906F-41B4-8AB5-F06388A92466}" srcId="{B439E210-A12B-40BA-9FC5-C92BA55C667D}" destId="{3526926E-DB50-465F-B999-0FF77D39462A}" srcOrd="4" destOrd="0" parTransId="{492A7443-950A-4957-A1C0-C6196C97504B}" sibTransId="{9E463CA0-8C38-412E-9943-DBE2A8A3D516}"/>
    <dgm:cxn modelId="{2F1671C4-4497-4910-AB04-F275EF39F354}" type="presOf" srcId="{11DD8532-B05F-4963-8CB8-E7C735316DC2}" destId="{F9CCA8BA-6778-4771-AA2A-2BDCAD240254}" srcOrd="1" destOrd="0" presId="urn:microsoft.com/office/officeart/2005/8/layout/cycle8"/>
    <dgm:cxn modelId="{76426DCD-7FBD-4764-BAC1-79A1CD5DD51D}" srcId="{B439E210-A12B-40BA-9FC5-C92BA55C667D}" destId="{E3C7AFBD-ADF6-463B-A2DD-C8818D8DBCC3}" srcOrd="2" destOrd="0" parTransId="{AC1303C8-7B1A-43AA-9593-66CEE7EE0541}" sibTransId="{C98F8BC7-FFEF-4B20-8D36-877243397562}"/>
    <dgm:cxn modelId="{8AC9DED5-5A2C-4264-9214-4D2F82E3A3D6}" srcId="{B439E210-A12B-40BA-9FC5-C92BA55C667D}" destId="{11DD8532-B05F-4963-8CB8-E7C735316DC2}" srcOrd="3" destOrd="0" parTransId="{99F9786D-A5D2-4872-A0D4-B013F03D0733}" sibTransId="{A50B63E2-A50E-49EE-A98F-92209EBADC0F}"/>
    <dgm:cxn modelId="{1FB8DED8-E45F-4231-AD6F-80AA6E32B6CB}" srcId="{B439E210-A12B-40BA-9FC5-C92BA55C667D}" destId="{C0A41FD7-93E6-4FC8-A054-E2252D9F6DE2}" srcOrd="0" destOrd="0" parTransId="{4128BB4C-6EBB-4F01-A542-2F6D80A7EAB6}" sibTransId="{AAA7B595-7B1B-4029-BD02-52F00FD8BAD7}"/>
    <dgm:cxn modelId="{28F501D9-3702-409B-8B1C-9625D028436C}" type="presOf" srcId="{2FC2DA75-A1A9-4747-91FB-D4A089EE29F8}" destId="{5574B895-6B03-4750-8276-3F034E197FB3}" srcOrd="0" destOrd="0" presId="urn:microsoft.com/office/officeart/2005/8/layout/cycle8"/>
    <dgm:cxn modelId="{9B108BDB-C9DC-4D4D-867E-4151706F2FAB}" type="presOf" srcId="{C0A41FD7-93E6-4FC8-A054-E2252D9F6DE2}" destId="{1CA088E9-99E2-4AF2-8656-47B0C44A3AD4}" srcOrd="0" destOrd="0" presId="urn:microsoft.com/office/officeart/2005/8/layout/cycle8"/>
    <dgm:cxn modelId="{C3501CDF-69D8-4974-9A43-68B7DE56AA12}" type="presOf" srcId="{2FC2DA75-A1A9-4747-91FB-D4A089EE29F8}" destId="{968EA249-8C9E-431D-BF8E-68EB8EFC722F}" srcOrd="1" destOrd="0" presId="urn:microsoft.com/office/officeart/2005/8/layout/cycle8"/>
    <dgm:cxn modelId="{DDFF93F6-FC59-43DC-B4E9-A70A1C53C06E}" type="presOf" srcId="{E3C7AFBD-ADF6-463B-A2DD-C8818D8DBCC3}" destId="{C1DC6331-4DA0-4485-9063-3BF1DA22A21A}" srcOrd="1" destOrd="0" presId="urn:microsoft.com/office/officeart/2005/8/layout/cycle8"/>
    <dgm:cxn modelId="{80C49FF7-9C3F-4A06-9DC4-1D51A333272A}" type="presOf" srcId="{3526926E-DB50-465F-B999-0FF77D39462A}" destId="{B6B6EF63-D924-4942-AD76-A18311A40CC7}" srcOrd="0" destOrd="0" presId="urn:microsoft.com/office/officeart/2005/8/layout/cycle8"/>
    <dgm:cxn modelId="{0DB7538E-9607-4986-B458-8964B98FFCF9}" type="presParOf" srcId="{3CD2F21C-CD51-4F4C-914C-D0B7BB438AA2}" destId="{1CA088E9-99E2-4AF2-8656-47B0C44A3AD4}" srcOrd="0" destOrd="0" presId="urn:microsoft.com/office/officeart/2005/8/layout/cycle8"/>
    <dgm:cxn modelId="{669E0B79-BC1B-4BC3-A5C1-8BE8E65705DE}" type="presParOf" srcId="{3CD2F21C-CD51-4F4C-914C-D0B7BB438AA2}" destId="{FF87D5EB-5F3E-450C-AE7C-84C7372E46D9}" srcOrd="1" destOrd="0" presId="urn:microsoft.com/office/officeart/2005/8/layout/cycle8"/>
    <dgm:cxn modelId="{876CE83B-0A26-48CD-B8B2-8BBD654A3B1C}" type="presParOf" srcId="{3CD2F21C-CD51-4F4C-914C-D0B7BB438AA2}" destId="{FD2D8891-8C32-40E4-9A10-4A563BDE452B}" srcOrd="2" destOrd="0" presId="urn:microsoft.com/office/officeart/2005/8/layout/cycle8"/>
    <dgm:cxn modelId="{D5DE42BA-C152-4EDA-B22B-409FF48AD6F9}" type="presParOf" srcId="{3CD2F21C-CD51-4F4C-914C-D0B7BB438AA2}" destId="{1405B12F-066F-4786-9484-5435A23E49FB}" srcOrd="3" destOrd="0" presId="urn:microsoft.com/office/officeart/2005/8/layout/cycle8"/>
    <dgm:cxn modelId="{CEABDA38-157E-4012-A540-8618C6DC8A47}" type="presParOf" srcId="{3CD2F21C-CD51-4F4C-914C-D0B7BB438AA2}" destId="{5574B895-6B03-4750-8276-3F034E197FB3}" srcOrd="4" destOrd="0" presId="urn:microsoft.com/office/officeart/2005/8/layout/cycle8"/>
    <dgm:cxn modelId="{037A64E2-9122-4ECB-A529-35D866B05A9E}" type="presParOf" srcId="{3CD2F21C-CD51-4F4C-914C-D0B7BB438AA2}" destId="{C4DF8BFF-7C30-421D-B20F-FE7852F8C758}" srcOrd="5" destOrd="0" presId="urn:microsoft.com/office/officeart/2005/8/layout/cycle8"/>
    <dgm:cxn modelId="{AB997571-99CB-43B3-80A8-E2E4AFBDF794}" type="presParOf" srcId="{3CD2F21C-CD51-4F4C-914C-D0B7BB438AA2}" destId="{F1170246-06CE-4AA6-904F-DAA8FEC23E86}" srcOrd="6" destOrd="0" presId="urn:microsoft.com/office/officeart/2005/8/layout/cycle8"/>
    <dgm:cxn modelId="{51D6ECE6-1555-47FD-B78C-F4EA5DC0D2B0}" type="presParOf" srcId="{3CD2F21C-CD51-4F4C-914C-D0B7BB438AA2}" destId="{968EA249-8C9E-431D-BF8E-68EB8EFC722F}" srcOrd="7" destOrd="0" presId="urn:microsoft.com/office/officeart/2005/8/layout/cycle8"/>
    <dgm:cxn modelId="{F2E54AF5-9787-4F48-9AF0-B9A7C6FF610B}" type="presParOf" srcId="{3CD2F21C-CD51-4F4C-914C-D0B7BB438AA2}" destId="{1E07F79B-0814-4FD8-9814-AB10D033F940}" srcOrd="8" destOrd="0" presId="urn:microsoft.com/office/officeart/2005/8/layout/cycle8"/>
    <dgm:cxn modelId="{0E6F811F-06DF-430F-A5CA-F14FD3DD7266}" type="presParOf" srcId="{3CD2F21C-CD51-4F4C-914C-D0B7BB438AA2}" destId="{FA299D72-3CEA-4F25-932C-B194B06BBC45}" srcOrd="9" destOrd="0" presId="urn:microsoft.com/office/officeart/2005/8/layout/cycle8"/>
    <dgm:cxn modelId="{2766D3D4-21D2-4A1E-A60B-112CC2A0F1AB}" type="presParOf" srcId="{3CD2F21C-CD51-4F4C-914C-D0B7BB438AA2}" destId="{FA4058F4-C1EA-4A85-955F-41E2F5344CBB}" srcOrd="10" destOrd="0" presId="urn:microsoft.com/office/officeart/2005/8/layout/cycle8"/>
    <dgm:cxn modelId="{44C50A5F-B281-47C7-8EE6-4D399D847130}" type="presParOf" srcId="{3CD2F21C-CD51-4F4C-914C-D0B7BB438AA2}" destId="{C1DC6331-4DA0-4485-9063-3BF1DA22A21A}" srcOrd="11" destOrd="0" presId="urn:microsoft.com/office/officeart/2005/8/layout/cycle8"/>
    <dgm:cxn modelId="{6B63501D-16B2-4784-8FFA-1A1160978CFD}" type="presParOf" srcId="{3CD2F21C-CD51-4F4C-914C-D0B7BB438AA2}" destId="{291E83CF-B189-4FB8-A1B5-86EB4955C251}" srcOrd="12" destOrd="0" presId="urn:microsoft.com/office/officeart/2005/8/layout/cycle8"/>
    <dgm:cxn modelId="{E90EC5DA-C55D-41AA-B12F-1C076C314949}" type="presParOf" srcId="{3CD2F21C-CD51-4F4C-914C-D0B7BB438AA2}" destId="{8771EA77-BE68-4872-A6E3-26B7B5E8D6AB}" srcOrd="13" destOrd="0" presId="urn:microsoft.com/office/officeart/2005/8/layout/cycle8"/>
    <dgm:cxn modelId="{6EFFE7AA-6F51-443E-8D83-3E1971B50BE6}" type="presParOf" srcId="{3CD2F21C-CD51-4F4C-914C-D0B7BB438AA2}" destId="{84F896FA-6C3B-4A91-95A8-8BA7B096B3B4}" srcOrd="14" destOrd="0" presId="urn:microsoft.com/office/officeart/2005/8/layout/cycle8"/>
    <dgm:cxn modelId="{93CB91D3-C0E3-44DD-946A-E462B379AC8A}" type="presParOf" srcId="{3CD2F21C-CD51-4F4C-914C-D0B7BB438AA2}" destId="{F9CCA8BA-6778-4771-AA2A-2BDCAD240254}" srcOrd="15" destOrd="0" presId="urn:microsoft.com/office/officeart/2005/8/layout/cycle8"/>
    <dgm:cxn modelId="{E97DC414-9625-4B33-B8C0-8293ABDBD45C}" type="presParOf" srcId="{3CD2F21C-CD51-4F4C-914C-D0B7BB438AA2}" destId="{B6B6EF63-D924-4942-AD76-A18311A40CC7}" srcOrd="16" destOrd="0" presId="urn:microsoft.com/office/officeart/2005/8/layout/cycle8"/>
    <dgm:cxn modelId="{92FB3B97-7371-4B11-A2B4-ACE7FE5A630D}" type="presParOf" srcId="{3CD2F21C-CD51-4F4C-914C-D0B7BB438AA2}" destId="{63216CD4-E841-4323-B452-599A3997E9DE}" srcOrd="17" destOrd="0" presId="urn:microsoft.com/office/officeart/2005/8/layout/cycle8"/>
    <dgm:cxn modelId="{B07FC9E6-F5C9-442F-99B6-72758E47196B}" type="presParOf" srcId="{3CD2F21C-CD51-4F4C-914C-D0B7BB438AA2}" destId="{51FDF002-993D-4622-912F-79194D471DB1}" srcOrd="18" destOrd="0" presId="urn:microsoft.com/office/officeart/2005/8/layout/cycle8"/>
    <dgm:cxn modelId="{1138EB64-D959-4565-B5C6-E6861E2736F7}" type="presParOf" srcId="{3CD2F21C-CD51-4F4C-914C-D0B7BB438AA2}" destId="{91A4B0D9-E348-473D-A32B-5C0886247A12}" srcOrd="19" destOrd="0" presId="urn:microsoft.com/office/officeart/2005/8/layout/cycle8"/>
    <dgm:cxn modelId="{5CAD9323-33E1-4867-9AA3-9CB5AB15CCF3}" type="presParOf" srcId="{3CD2F21C-CD51-4F4C-914C-D0B7BB438AA2}" destId="{052FDF05-3BA6-45C2-B797-7F4FD9C7ED6E}" srcOrd="20" destOrd="0" presId="urn:microsoft.com/office/officeart/2005/8/layout/cycle8"/>
    <dgm:cxn modelId="{BB67BD5C-B3B7-4391-B799-A7EFDF639121}" type="presParOf" srcId="{3CD2F21C-CD51-4F4C-914C-D0B7BB438AA2}" destId="{516CCDF4-8242-43B4-879C-92F2DBCF7699}" srcOrd="21" destOrd="0" presId="urn:microsoft.com/office/officeart/2005/8/layout/cycle8"/>
    <dgm:cxn modelId="{C40E5095-35F9-48F1-8A06-F2C1988BAAF0}" type="presParOf" srcId="{3CD2F21C-CD51-4F4C-914C-D0B7BB438AA2}" destId="{8082EB85-D22D-49B0-82D6-110EB1834672}" srcOrd="22" destOrd="0" presId="urn:microsoft.com/office/officeart/2005/8/layout/cycle8"/>
    <dgm:cxn modelId="{EF556079-1983-467B-AD66-698AEFE0AF91}" type="presParOf" srcId="{3CD2F21C-CD51-4F4C-914C-D0B7BB438AA2}" destId="{C3F0F18E-F5CB-4B30-94BE-A74FC3A5ED98}" srcOrd="23" destOrd="0" presId="urn:microsoft.com/office/officeart/2005/8/layout/cycle8"/>
    <dgm:cxn modelId="{1A2ADD7B-9CCB-43F8-A6B2-2F00DE1112F1}" type="presParOf" srcId="{3CD2F21C-CD51-4F4C-914C-D0B7BB438AA2}" destId="{989118F3-5092-43DF-9FF0-CAAF8D3F60CB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01A9C50-C671-4F83-8E7B-DD4D05E1721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916FA04-5A1F-43F8-9B9F-2D5447ACDF26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Открытые вопросы</a:t>
          </a:r>
        </a:p>
      </dgm:t>
    </dgm:pt>
    <dgm:pt modelId="{ADDDB67B-BABC-4C90-8AD3-9606B60847BF}" type="parTrans" cxnId="{30414CCE-9A00-4FB8-B703-F969FD43FD75}">
      <dgm:prSet/>
      <dgm:spPr/>
      <dgm:t>
        <a:bodyPr/>
        <a:lstStyle/>
        <a:p>
          <a:endParaRPr lang="ru-RU"/>
        </a:p>
      </dgm:t>
    </dgm:pt>
    <dgm:pt modelId="{743438CA-F59F-4392-94F9-0E63B5D0DDD3}" type="sibTrans" cxnId="{30414CCE-9A00-4FB8-B703-F969FD43FD75}">
      <dgm:prSet/>
      <dgm:spPr/>
      <dgm:t>
        <a:bodyPr/>
        <a:lstStyle/>
        <a:p>
          <a:endParaRPr lang="ru-RU"/>
        </a:p>
      </dgm:t>
    </dgm:pt>
    <dgm:pt modelId="{D5648593-9A30-494D-B08F-A38D01071D6C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«Что?», «Как?», «Когда?», «Почему?», «Какой?»</a:t>
          </a:r>
        </a:p>
      </dgm:t>
    </dgm:pt>
    <dgm:pt modelId="{1E5D81D8-3195-436A-8A86-1EBFC1972E64}" type="parTrans" cxnId="{BF8FFCB6-EC63-4216-93D2-F824432EAD47}">
      <dgm:prSet/>
      <dgm:spPr/>
      <dgm:t>
        <a:bodyPr/>
        <a:lstStyle/>
        <a:p>
          <a:endParaRPr lang="ru-RU"/>
        </a:p>
      </dgm:t>
    </dgm:pt>
    <dgm:pt modelId="{22AE7BDF-5911-427B-A9A5-E03F14833168}" type="sibTrans" cxnId="{BF8FFCB6-EC63-4216-93D2-F824432EAD47}">
      <dgm:prSet/>
      <dgm:spPr/>
      <dgm:t>
        <a:bodyPr/>
        <a:lstStyle/>
        <a:p>
          <a:endParaRPr lang="ru-RU"/>
        </a:p>
      </dgm:t>
    </dgm:pt>
    <dgm:pt modelId="{DE86C848-43BD-41B0-A4EB-85E1AB8421CD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Уточнение</a:t>
          </a:r>
        </a:p>
      </dgm:t>
    </dgm:pt>
    <dgm:pt modelId="{8C4E7D5B-08E3-4EDC-8B3A-B5922276CB53}" type="parTrans" cxnId="{75D6763D-964A-44EC-90B8-75C397B50718}">
      <dgm:prSet/>
      <dgm:spPr/>
      <dgm:t>
        <a:bodyPr/>
        <a:lstStyle/>
        <a:p>
          <a:endParaRPr lang="ru-RU"/>
        </a:p>
      </dgm:t>
    </dgm:pt>
    <dgm:pt modelId="{BA10AC75-F8FA-4A75-85DE-AE9D71F789CB}" type="sibTrans" cxnId="{75D6763D-964A-44EC-90B8-75C397B50718}">
      <dgm:prSet/>
      <dgm:spPr/>
      <dgm:t>
        <a:bodyPr/>
        <a:lstStyle/>
        <a:p>
          <a:endParaRPr lang="ru-RU"/>
        </a:p>
      </dgm:t>
    </dgm:pt>
    <dgm:pt modelId="{2C5B809F-C4AC-40E1-BE5E-A5E866409935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Расскажите, пожалуйста, поподробнее о…</a:t>
          </a:r>
        </a:p>
      </dgm:t>
    </dgm:pt>
    <dgm:pt modelId="{D3BB517A-4314-4274-9626-7C765D2481A1}" type="parTrans" cxnId="{E4812D54-AF2E-45BF-9A15-FE852A53713C}">
      <dgm:prSet/>
      <dgm:spPr/>
      <dgm:t>
        <a:bodyPr/>
        <a:lstStyle/>
        <a:p>
          <a:endParaRPr lang="ru-RU"/>
        </a:p>
      </dgm:t>
    </dgm:pt>
    <dgm:pt modelId="{A3735E7D-85B4-477B-BE0A-7603D1ED6F81}" type="sibTrans" cxnId="{E4812D54-AF2E-45BF-9A15-FE852A53713C}">
      <dgm:prSet/>
      <dgm:spPr/>
      <dgm:t>
        <a:bodyPr/>
        <a:lstStyle/>
        <a:p>
          <a:endParaRPr lang="ru-RU"/>
        </a:p>
      </dgm:t>
    </dgm:pt>
    <dgm:pt modelId="{836FAECA-50B9-4B8D-84C7-CC8573862B1B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Эмпатия</a:t>
          </a:r>
        </a:p>
      </dgm:t>
    </dgm:pt>
    <dgm:pt modelId="{0EE2CE9F-1670-47A0-B28E-90CC55CB21B7}" type="parTrans" cxnId="{00D7E3A0-5595-45E9-B60F-354C60A617EB}">
      <dgm:prSet/>
      <dgm:spPr/>
      <dgm:t>
        <a:bodyPr/>
        <a:lstStyle/>
        <a:p>
          <a:endParaRPr lang="ru-RU"/>
        </a:p>
      </dgm:t>
    </dgm:pt>
    <dgm:pt modelId="{0B840C54-BB6A-4B93-B3DC-1A00B440364F}" type="sibTrans" cxnId="{00D7E3A0-5595-45E9-B60F-354C60A617EB}">
      <dgm:prSet/>
      <dgm:spPr/>
      <dgm:t>
        <a:bodyPr/>
        <a:lstStyle/>
        <a:p>
          <a:endParaRPr lang="ru-RU"/>
        </a:p>
      </dgm:t>
    </dgm:pt>
    <dgm:pt modelId="{12750FE6-E89A-408F-BF89-E5B136C53E58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понимаю ваши чувства и могу помочь вам решить эту задачу.</a:t>
          </a:r>
        </a:p>
      </dgm:t>
    </dgm:pt>
    <dgm:pt modelId="{46DC5AAF-44F7-4FFE-8725-9A9F499D1519}" type="parTrans" cxnId="{0D8A9E22-F29B-438D-AA2F-A9F8E5183F31}">
      <dgm:prSet/>
      <dgm:spPr/>
      <dgm:t>
        <a:bodyPr/>
        <a:lstStyle/>
        <a:p>
          <a:endParaRPr lang="ru-RU"/>
        </a:p>
      </dgm:t>
    </dgm:pt>
    <dgm:pt modelId="{60CEC858-B3B2-4891-BF75-938888B1E514}" type="sibTrans" cxnId="{0D8A9E22-F29B-438D-AA2F-A9F8E5183F31}">
      <dgm:prSet/>
      <dgm:spPr/>
      <dgm:t>
        <a:bodyPr/>
        <a:lstStyle/>
        <a:p>
          <a:endParaRPr lang="ru-RU"/>
        </a:p>
      </dgm:t>
    </dgm:pt>
    <dgm:pt modelId="{D46EFB03-3B65-4F0E-A40F-D4D79D8FEC35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 могли бы уточнить, что означает для вас…</a:t>
          </a:r>
        </a:p>
      </dgm:t>
    </dgm:pt>
    <dgm:pt modelId="{027425DE-D62E-481A-BC40-71818D1298E3}" type="parTrans" cxnId="{9670111C-DA1E-4E60-AC1C-C77F6D359725}">
      <dgm:prSet/>
      <dgm:spPr/>
      <dgm:t>
        <a:bodyPr/>
        <a:lstStyle/>
        <a:p>
          <a:endParaRPr lang="ru-RU"/>
        </a:p>
      </dgm:t>
    </dgm:pt>
    <dgm:pt modelId="{6D97EF7C-1EAF-4FF1-8C40-B4D27295CAD8}" type="sibTrans" cxnId="{9670111C-DA1E-4E60-AC1C-C77F6D359725}">
      <dgm:prSet/>
      <dgm:spPr/>
      <dgm:t>
        <a:bodyPr/>
        <a:lstStyle/>
        <a:p>
          <a:endParaRPr lang="ru-RU"/>
        </a:p>
      </dgm:t>
    </dgm:pt>
    <dgm:pt modelId="{60A96CD8-F98D-4CE1-AE5F-72D9887024FF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правильно вас понимаю, вы говорите о…</a:t>
          </a:r>
        </a:p>
      </dgm:t>
    </dgm:pt>
    <dgm:pt modelId="{11CA39E0-BC7F-4995-A747-2444428EB33E}" type="parTrans" cxnId="{67B33789-3367-47E2-9718-A0FACB475BF6}">
      <dgm:prSet/>
      <dgm:spPr/>
      <dgm:t>
        <a:bodyPr/>
        <a:lstStyle/>
        <a:p>
          <a:endParaRPr lang="ru-RU"/>
        </a:p>
      </dgm:t>
    </dgm:pt>
    <dgm:pt modelId="{7231359B-CF77-4302-8247-3E5E1F3F3FFE}" type="sibTrans" cxnId="{67B33789-3367-47E2-9718-A0FACB475BF6}">
      <dgm:prSet/>
      <dgm:spPr/>
      <dgm:t>
        <a:bodyPr/>
        <a:lstStyle/>
        <a:p>
          <a:endParaRPr lang="ru-RU"/>
        </a:p>
      </dgm:t>
    </dgm:pt>
    <dgm:pt modelId="{BB58A3A7-F8A3-4E4A-B9EA-D138267BE04F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вижу, что вы сомневаетесь.</a:t>
          </a:r>
        </a:p>
      </dgm:t>
    </dgm:pt>
    <dgm:pt modelId="{6B0F19DA-BF41-4C7F-889A-8CE9FC528E59}" type="parTrans" cxnId="{08CC4AD7-EEF8-4788-87B9-ED6FDB99DCC5}">
      <dgm:prSet/>
      <dgm:spPr/>
      <dgm:t>
        <a:bodyPr/>
        <a:lstStyle/>
        <a:p>
          <a:endParaRPr lang="ru-RU"/>
        </a:p>
      </dgm:t>
    </dgm:pt>
    <dgm:pt modelId="{ACDCE766-DD2A-4825-8A39-F64D72AE2B14}" type="sibTrans" cxnId="{08CC4AD7-EEF8-4788-87B9-ED6FDB99DCC5}">
      <dgm:prSet/>
      <dgm:spPr/>
      <dgm:t>
        <a:bodyPr/>
        <a:lstStyle/>
        <a:p>
          <a:endParaRPr lang="ru-RU"/>
        </a:p>
      </dgm:t>
    </dgm:pt>
    <dgm:pt modelId="{CE3C4574-F194-40C4-97AD-FD8C6819F899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Похоже, для вас это важное событие.</a:t>
          </a:r>
        </a:p>
      </dgm:t>
    </dgm:pt>
    <dgm:pt modelId="{ECA7F049-0DEB-498F-A9AC-A9EE7EF37544}" type="parTrans" cxnId="{3CA4DA6D-F012-475A-B7D4-031DFDE9E902}">
      <dgm:prSet/>
      <dgm:spPr/>
      <dgm:t>
        <a:bodyPr/>
        <a:lstStyle/>
        <a:p>
          <a:endParaRPr lang="ru-RU"/>
        </a:p>
      </dgm:t>
    </dgm:pt>
    <dgm:pt modelId="{04926C81-DB37-489C-BDB1-9763B860D719}" type="sibTrans" cxnId="{3CA4DA6D-F012-475A-B7D4-031DFDE9E902}">
      <dgm:prSet/>
      <dgm:spPr/>
      <dgm:t>
        <a:bodyPr/>
        <a:lstStyle/>
        <a:p>
          <a:endParaRPr lang="ru-RU"/>
        </a:p>
      </dgm:t>
    </dgm:pt>
    <dgm:pt modelId="{A157AE31-489E-4C17-B7F6-53B8F6D03482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Перефразирование</a:t>
          </a:r>
        </a:p>
      </dgm:t>
    </dgm:pt>
    <dgm:pt modelId="{6BED13D7-6A3F-4B5B-BA37-B867B8CC1C17}" type="parTrans" cxnId="{FA36252F-19C9-43EA-B105-7A64F3175EA8}">
      <dgm:prSet/>
      <dgm:spPr/>
      <dgm:t>
        <a:bodyPr/>
        <a:lstStyle/>
        <a:p>
          <a:endParaRPr lang="ru-RU"/>
        </a:p>
      </dgm:t>
    </dgm:pt>
    <dgm:pt modelId="{06646EA0-2960-40C6-B875-8A6795EAD275}" type="sibTrans" cxnId="{FA36252F-19C9-43EA-B105-7A64F3175EA8}">
      <dgm:prSet/>
      <dgm:spPr/>
      <dgm:t>
        <a:bodyPr/>
        <a:lstStyle/>
        <a:p>
          <a:endParaRPr lang="ru-RU"/>
        </a:p>
      </dgm:t>
    </dgm:pt>
    <dgm:pt modelId="{9C5C805F-2B60-4B22-BC10-90BEBEF60CF0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Другими словами, вы считаете, что…</a:t>
          </a:r>
        </a:p>
      </dgm:t>
    </dgm:pt>
    <dgm:pt modelId="{A33FB65F-DDC6-4EAB-ACB2-E863C40F04F4}" type="parTrans" cxnId="{8FC9BABD-524C-4682-BD2F-8A7EF8946C6F}">
      <dgm:prSet/>
      <dgm:spPr/>
      <dgm:t>
        <a:bodyPr/>
        <a:lstStyle/>
        <a:p>
          <a:endParaRPr lang="ru-RU"/>
        </a:p>
      </dgm:t>
    </dgm:pt>
    <dgm:pt modelId="{7F390310-0518-4CA2-A54E-44FE344203B8}" type="sibTrans" cxnId="{8FC9BABD-524C-4682-BD2F-8A7EF8946C6F}">
      <dgm:prSet/>
      <dgm:spPr/>
      <dgm:t>
        <a:bodyPr/>
        <a:lstStyle/>
        <a:p>
          <a:endParaRPr lang="ru-RU"/>
        </a:p>
      </dgm:t>
    </dgm:pt>
    <dgm:pt modelId="{D1D8FE9B-7B40-4EFF-8490-852DAB8667E4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 имеете в виду…</a:t>
          </a:r>
        </a:p>
      </dgm:t>
    </dgm:pt>
    <dgm:pt modelId="{9A581E29-61A1-4A91-A9C6-35D4DFC1E665}" type="parTrans" cxnId="{FC626B8A-780B-44DE-A48B-D003E309E2C2}">
      <dgm:prSet/>
      <dgm:spPr/>
      <dgm:t>
        <a:bodyPr/>
        <a:lstStyle/>
        <a:p>
          <a:endParaRPr lang="ru-RU"/>
        </a:p>
      </dgm:t>
    </dgm:pt>
    <dgm:pt modelId="{81B155F0-E304-4C78-9375-2F76737D4C16}" type="sibTrans" cxnId="{FC626B8A-780B-44DE-A48B-D003E309E2C2}">
      <dgm:prSet/>
      <dgm:spPr/>
      <dgm:t>
        <a:bodyPr/>
        <a:lstStyle/>
        <a:p>
          <a:endParaRPr lang="ru-RU"/>
        </a:p>
      </dgm:t>
    </dgm:pt>
    <dgm:pt modelId="{4F18C75F-D123-445E-82CA-370DC91A3DF1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То есть, вы говорите о…</a:t>
          </a:r>
        </a:p>
      </dgm:t>
    </dgm:pt>
    <dgm:pt modelId="{517DB659-B4D3-4003-A480-FD28A04DC3D1}" type="parTrans" cxnId="{3AA9EBB8-033B-48E9-AB4A-F3A6F7F08760}">
      <dgm:prSet/>
      <dgm:spPr/>
      <dgm:t>
        <a:bodyPr/>
        <a:lstStyle/>
        <a:p>
          <a:endParaRPr lang="ru-RU"/>
        </a:p>
      </dgm:t>
    </dgm:pt>
    <dgm:pt modelId="{A653565D-1CA9-4FDC-8F90-F6ABFE6873A9}" type="sibTrans" cxnId="{3AA9EBB8-033B-48E9-AB4A-F3A6F7F08760}">
      <dgm:prSet/>
      <dgm:spPr/>
      <dgm:t>
        <a:bodyPr/>
        <a:lstStyle/>
        <a:p>
          <a:endParaRPr lang="ru-RU"/>
        </a:p>
      </dgm:t>
    </dgm:pt>
    <dgm:pt modelId="{27686206-4F1C-4726-A7F2-D1A9139E5DC5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Эхо</a:t>
          </a:r>
        </a:p>
      </dgm:t>
    </dgm:pt>
    <dgm:pt modelId="{41B16DD3-CABA-48BD-A445-7A3521B3F6D4}" type="parTrans" cxnId="{5A571EDB-0A59-4B99-B697-6432B8C8BD87}">
      <dgm:prSet/>
      <dgm:spPr/>
      <dgm:t>
        <a:bodyPr/>
        <a:lstStyle/>
        <a:p>
          <a:endParaRPr lang="ru-RU"/>
        </a:p>
      </dgm:t>
    </dgm:pt>
    <dgm:pt modelId="{713FF7FE-1171-484B-8F78-B7B29FB6AEBC}" type="sibTrans" cxnId="{5A571EDB-0A59-4B99-B697-6432B8C8BD87}">
      <dgm:prSet/>
      <dgm:spPr/>
      <dgm:t>
        <a:bodyPr/>
        <a:lstStyle/>
        <a:p>
          <a:endParaRPr lang="ru-RU"/>
        </a:p>
      </dgm:t>
    </dgm:pt>
    <dgm:pt modelId="{9903E4FC-512C-4DD4-926F-24A3A20B5652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У вас есть ежедневники желтого цвета?</a:t>
          </a:r>
          <a:b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Ежедневники желтого цвета? А вам нужны датированные или нет?</a:t>
          </a:r>
          <a:b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Датированные.</a:t>
          </a:r>
          <a:b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Датированные есть!</a:t>
          </a:r>
        </a:p>
      </dgm:t>
    </dgm:pt>
    <dgm:pt modelId="{384E4546-E593-4608-96C2-7D25D222497B}" type="parTrans" cxnId="{118D3E9C-A4B4-407E-89F5-6AFE25E83F37}">
      <dgm:prSet/>
      <dgm:spPr/>
      <dgm:t>
        <a:bodyPr/>
        <a:lstStyle/>
        <a:p>
          <a:endParaRPr lang="ru-RU"/>
        </a:p>
      </dgm:t>
    </dgm:pt>
    <dgm:pt modelId="{2FFEF4FD-D3DA-4467-B35B-3564C7AFE88C}" type="sibTrans" cxnId="{118D3E9C-A4B4-407E-89F5-6AFE25E83F37}">
      <dgm:prSet/>
      <dgm:spPr/>
      <dgm:t>
        <a:bodyPr/>
        <a:lstStyle/>
        <a:p>
          <a:endParaRPr lang="ru-RU"/>
        </a:p>
      </dgm:t>
    </dgm:pt>
    <dgm:pt modelId="{541CF7A8-DE5E-4D49-8653-E47A38AE3940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Логическое следствие</a:t>
          </a:r>
        </a:p>
      </dgm:t>
    </dgm:pt>
    <dgm:pt modelId="{506F7EA6-2E6B-4CDB-B9FD-9DB1881B5FCB}" type="parTrans" cxnId="{CE6EB811-B01B-4857-8F43-4A02C3893B02}">
      <dgm:prSet/>
      <dgm:spPr/>
      <dgm:t>
        <a:bodyPr/>
        <a:lstStyle/>
        <a:p>
          <a:endParaRPr lang="ru-RU"/>
        </a:p>
      </dgm:t>
    </dgm:pt>
    <dgm:pt modelId="{F581D4D1-FDFD-4F7B-A107-9278C8A73B2D}" type="sibTrans" cxnId="{CE6EB811-B01B-4857-8F43-4A02C3893B02}">
      <dgm:prSet/>
      <dgm:spPr/>
      <dgm:t>
        <a:bodyPr/>
        <a:lstStyle/>
        <a:p>
          <a:endParaRPr lang="ru-RU"/>
        </a:p>
      </dgm:t>
    </dgm:pt>
    <dgm:pt modelId="{A7059D68-C304-44C8-A301-3E99A951CDFD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Если исходить из ваших слов, то…</a:t>
          </a:r>
        </a:p>
      </dgm:t>
    </dgm:pt>
    <dgm:pt modelId="{2836E75A-7EC3-4B5C-984A-24C623081B1E}" type="parTrans" cxnId="{50EE137C-7768-4866-AE61-05A5CCD63ECE}">
      <dgm:prSet/>
      <dgm:spPr/>
      <dgm:t>
        <a:bodyPr/>
        <a:lstStyle/>
        <a:p>
          <a:endParaRPr lang="ru-RU"/>
        </a:p>
      </dgm:t>
    </dgm:pt>
    <dgm:pt modelId="{1968C040-DA48-49F1-9718-BCDB36870BC2}" type="sibTrans" cxnId="{50EE137C-7768-4866-AE61-05A5CCD63ECE}">
      <dgm:prSet/>
      <dgm:spPr/>
      <dgm:t>
        <a:bodyPr/>
        <a:lstStyle/>
        <a:p>
          <a:endParaRPr lang="ru-RU"/>
        </a:p>
      </dgm:t>
    </dgm:pt>
    <dgm:pt modelId="{E34F1F31-3BB9-49DC-9880-BB5EE120B37C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правильно вас понимаю, вам нужно…</a:t>
          </a:r>
        </a:p>
      </dgm:t>
    </dgm:pt>
    <dgm:pt modelId="{424F4E42-EB98-45C0-BEFA-1DC65CA99ACA}" type="parTrans" cxnId="{FFC77C08-4DC2-4F39-9334-8A28A6182B54}">
      <dgm:prSet/>
      <dgm:spPr/>
      <dgm:t>
        <a:bodyPr/>
        <a:lstStyle/>
        <a:p>
          <a:endParaRPr lang="ru-RU"/>
        </a:p>
      </dgm:t>
    </dgm:pt>
    <dgm:pt modelId="{65C622A1-F493-4904-BA08-6A4A10511985}" type="sibTrans" cxnId="{FFC77C08-4DC2-4F39-9334-8A28A6182B54}">
      <dgm:prSet/>
      <dgm:spPr/>
      <dgm:t>
        <a:bodyPr/>
        <a:lstStyle/>
        <a:p>
          <a:endParaRPr lang="ru-RU"/>
        </a:p>
      </dgm:t>
    </dgm:pt>
    <dgm:pt modelId="{A289A7C0-608B-4850-812B-AF34D6416E25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Резюме</a:t>
          </a:r>
        </a:p>
      </dgm:t>
    </dgm:pt>
    <dgm:pt modelId="{FFEE7889-BD45-4FB5-B807-C9C45E26596B}" type="parTrans" cxnId="{79A22CE5-EFC3-4C41-A9F1-F93F1528F3C5}">
      <dgm:prSet/>
      <dgm:spPr/>
      <dgm:t>
        <a:bodyPr/>
        <a:lstStyle/>
        <a:p>
          <a:endParaRPr lang="ru-RU"/>
        </a:p>
      </dgm:t>
    </dgm:pt>
    <dgm:pt modelId="{E28BEEC7-8BD2-4721-8B00-3A68A518F421}" type="sibTrans" cxnId="{79A22CE5-EFC3-4C41-A9F1-F93F1528F3C5}">
      <dgm:prSet/>
      <dgm:spPr/>
      <dgm:t>
        <a:bodyPr/>
        <a:lstStyle/>
        <a:p>
          <a:endParaRPr lang="ru-RU"/>
        </a:p>
      </dgm:t>
    </dgm:pt>
    <dgm:pt modelId="{42265BFF-8DD2-43FE-A843-DB5C6266073A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Подводя итоги нашей встречи, можем договориться о…</a:t>
          </a:r>
        </a:p>
      </dgm:t>
    </dgm:pt>
    <dgm:pt modelId="{FCE804C3-D01E-40E3-8A0F-09B208AFD0DA}" type="parTrans" cxnId="{76023A90-AB6B-4345-80DD-23FBF16DEECA}">
      <dgm:prSet/>
      <dgm:spPr/>
      <dgm:t>
        <a:bodyPr/>
        <a:lstStyle/>
        <a:p>
          <a:endParaRPr lang="ru-RU"/>
        </a:p>
      </dgm:t>
    </dgm:pt>
    <dgm:pt modelId="{DD21C3BD-E874-4DF6-AD46-2381D55BB47A}" type="sibTrans" cxnId="{76023A90-AB6B-4345-80DD-23FBF16DEECA}">
      <dgm:prSet/>
      <dgm:spPr/>
      <dgm:t>
        <a:bodyPr/>
        <a:lstStyle/>
        <a:p>
          <a:endParaRPr lang="ru-RU"/>
        </a:p>
      </dgm:t>
    </dgm:pt>
    <dgm:pt modelId="{58FE31E2-9646-4CDE-BF04-20E3656A953B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Итак, мы с вами выяснили, что для вас важны следующие критерии…</a:t>
          </a:r>
        </a:p>
      </dgm:t>
    </dgm:pt>
    <dgm:pt modelId="{AABF0BE1-D60E-4095-8F6B-70DA2232FD0E}" type="parTrans" cxnId="{70A28C89-DDD0-4BB6-92CB-BAD69C0DA284}">
      <dgm:prSet/>
      <dgm:spPr/>
      <dgm:t>
        <a:bodyPr/>
        <a:lstStyle/>
        <a:p>
          <a:endParaRPr lang="ru-RU"/>
        </a:p>
      </dgm:t>
    </dgm:pt>
    <dgm:pt modelId="{153628D5-4661-4A2F-85AB-973953A4A074}" type="sibTrans" cxnId="{70A28C89-DDD0-4BB6-92CB-BAD69C0DA284}">
      <dgm:prSet/>
      <dgm:spPr/>
      <dgm:t>
        <a:bodyPr/>
        <a:lstStyle/>
        <a:p>
          <a:endParaRPr lang="ru-RU"/>
        </a:p>
      </dgm:t>
    </dgm:pt>
    <dgm:pt modelId="{8ACE735B-E02C-4309-A3C0-D50AF11E3B9F}">
      <dgm:prSet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Обобщая то, что вы сказали, можно сделать вывод…</a:t>
          </a:r>
        </a:p>
      </dgm:t>
    </dgm:pt>
    <dgm:pt modelId="{2D23DFB2-86CC-4AD0-AC49-1AF6A7ADB939}" type="parTrans" cxnId="{8AE41749-DB62-47F6-A61E-D05B623D52EF}">
      <dgm:prSet/>
      <dgm:spPr/>
      <dgm:t>
        <a:bodyPr/>
        <a:lstStyle/>
        <a:p>
          <a:endParaRPr lang="ru-RU"/>
        </a:p>
      </dgm:t>
    </dgm:pt>
    <dgm:pt modelId="{98A77DAF-49C4-4C37-8E70-C238632AB2A8}" type="sibTrans" cxnId="{8AE41749-DB62-47F6-A61E-D05B623D52EF}">
      <dgm:prSet/>
      <dgm:spPr/>
      <dgm:t>
        <a:bodyPr/>
        <a:lstStyle/>
        <a:p>
          <a:endParaRPr lang="ru-RU"/>
        </a:p>
      </dgm:t>
    </dgm:pt>
    <dgm:pt modelId="{63D8B89B-9982-4662-A72A-3DFF913F544D}" type="pres">
      <dgm:prSet presAssocID="{C01A9C50-C671-4F83-8E7B-DD4D05E1721B}" presName="Name0" presStyleCnt="0">
        <dgm:presLayoutVars>
          <dgm:dir/>
          <dgm:animLvl val="lvl"/>
          <dgm:resizeHandles val="exact"/>
        </dgm:presLayoutVars>
      </dgm:prSet>
      <dgm:spPr/>
    </dgm:pt>
    <dgm:pt modelId="{6131EE47-8566-4D17-AC9D-C4D73B6690D3}" type="pres">
      <dgm:prSet presAssocID="{0916FA04-5A1F-43F8-9B9F-2D5447ACDF26}" presName="linNode" presStyleCnt="0"/>
      <dgm:spPr/>
    </dgm:pt>
    <dgm:pt modelId="{417D70FF-9478-4070-91AC-04B9473FD2B2}" type="pres">
      <dgm:prSet presAssocID="{0916FA04-5A1F-43F8-9B9F-2D5447ACDF26}" presName="parentText" presStyleLbl="node1" presStyleIdx="0" presStyleCnt="7">
        <dgm:presLayoutVars>
          <dgm:chMax val="1"/>
          <dgm:bulletEnabled val="1"/>
        </dgm:presLayoutVars>
      </dgm:prSet>
      <dgm:spPr/>
    </dgm:pt>
    <dgm:pt modelId="{0C8BC9CF-5C42-4E3E-9420-0F38DBDDB8DF}" type="pres">
      <dgm:prSet presAssocID="{0916FA04-5A1F-43F8-9B9F-2D5447ACDF26}" presName="descendantText" presStyleLbl="alignAccFollowNode1" presStyleIdx="0" presStyleCnt="7">
        <dgm:presLayoutVars>
          <dgm:bulletEnabled val="1"/>
        </dgm:presLayoutVars>
      </dgm:prSet>
      <dgm:spPr/>
    </dgm:pt>
    <dgm:pt modelId="{AB238348-57DE-48CC-A7C9-A7296C2C6BD7}" type="pres">
      <dgm:prSet presAssocID="{743438CA-F59F-4392-94F9-0E63B5D0DDD3}" presName="sp" presStyleCnt="0"/>
      <dgm:spPr/>
    </dgm:pt>
    <dgm:pt modelId="{413F9A8E-878F-482E-A19E-913624E757EE}" type="pres">
      <dgm:prSet presAssocID="{DE86C848-43BD-41B0-A4EB-85E1AB8421CD}" presName="linNode" presStyleCnt="0"/>
      <dgm:spPr/>
    </dgm:pt>
    <dgm:pt modelId="{8A580225-CFA1-4443-A05E-3FB8C4523B6A}" type="pres">
      <dgm:prSet presAssocID="{DE86C848-43BD-41B0-A4EB-85E1AB8421CD}" presName="parentText" presStyleLbl="node1" presStyleIdx="1" presStyleCnt="7">
        <dgm:presLayoutVars>
          <dgm:chMax val="1"/>
          <dgm:bulletEnabled val="1"/>
        </dgm:presLayoutVars>
      </dgm:prSet>
      <dgm:spPr/>
    </dgm:pt>
    <dgm:pt modelId="{DD7E6DC9-29F1-4D8F-B541-945AA618D2B4}" type="pres">
      <dgm:prSet presAssocID="{DE86C848-43BD-41B0-A4EB-85E1AB8421CD}" presName="descendantText" presStyleLbl="alignAccFollowNode1" presStyleIdx="1" presStyleCnt="7">
        <dgm:presLayoutVars>
          <dgm:bulletEnabled val="1"/>
        </dgm:presLayoutVars>
      </dgm:prSet>
      <dgm:spPr/>
    </dgm:pt>
    <dgm:pt modelId="{53CC8023-E756-4563-9D24-1C7FE24F1147}" type="pres">
      <dgm:prSet presAssocID="{BA10AC75-F8FA-4A75-85DE-AE9D71F789CB}" presName="sp" presStyleCnt="0"/>
      <dgm:spPr/>
    </dgm:pt>
    <dgm:pt modelId="{7FD73E01-9831-4501-9C74-72829718140D}" type="pres">
      <dgm:prSet presAssocID="{836FAECA-50B9-4B8D-84C7-CC8573862B1B}" presName="linNode" presStyleCnt="0"/>
      <dgm:spPr/>
    </dgm:pt>
    <dgm:pt modelId="{D7E2D872-FC95-4CAB-B42C-86772FEEABD0}" type="pres">
      <dgm:prSet presAssocID="{836FAECA-50B9-4B8D-84C7-CC8573862B1B}" presName="parentText" presStyleLbl="node1" presStyleIdx="2" presStyleCnt="7">
        <dgm:presLayoutVars>
          <dgm:chMax val="1"/>
          <dgm:bulletEnabled val="1"/>
        </dgm:presLayoutVars>
      </dgm:prSet>
      <dgm:spPr/>
    </dgm:pt>
    <dgm:pt modelId="{D109F16D-0446-470D-A8D1-076871164283}" type="pres">
      <dgm:prSet presAssocID="{836FAECA-50B9-4B8D-84C7-CC8573862B1B}" presName="descendantText" presStyleLbl="alignAccFollowNode1" presStyleIdx="2" presStyleCnt="7">
        <dgm:presLayoutVars>
          <dgm:bulletEnabled val="1"/>
        </dgm:presLayoutVars>
      </dgm:prSet>
      <dgm:spPr/>
    </dgm:pt>
    <dgm:pt modelId="{7B3AEE49-9CC3-4B6D-AAAB-E82F7221B21A}" type="pres">
      <dgm:prSet presAssocID="{0B840C54-BB6A-4B93-B3DC-1A00B440364F}" presName="sp" presStyleCnt="0"/>
      <dgm:spPr/>
    </dgm:pt>
    <dgm:pt modelId="{A50C1F51-DFA0-4696-B948-721DBC95DDDB}" type="pres">
      <dgm:prSet presAssocID="{A157AE31-489E-4C17-B7F6-53B8F6D03482}" presName="linNode" presStyleCnt="0"/>
      <dgm:spPr/>
    </dgm:pt>
    <dgm:pt modelId="{28AF12B4-0F6E-4337-8983-BDB7DE29B185}" type="pres">
      <dgm:prSet presAssocID="{A157AE31-489E-4C17-B7F6-53B8F6D03482}" presName="parentText" presStyleLbl="node1" presStyleIdx="3" presStyleCnt="7">
        <dgm:presLayoutVars>
          <dgm:chMax val="1"/>
          <dgm:bulletEnabled val="1"/>
        </dgm:presLayoutVars>
      </dgm:prSet>
      <dgm:spPr/>
    </dgm:pt>
    <dgm:pt modelId="{E039F616-2D08-4E05-91F9-4896B154C4FA}" type="pres">
      <dgm:prSet presAssocID="{A157AE31-489E-4C17-B7F6-53B8F6D03482}" presName="descendantText" presStyleLbl="alignAccFollowNode1" presStyleIdx="3" presStyleCnt="7">
        <dgm:presLayoutVars>
          <dgm:bulletEnabled val="1"/>
        </dgm:presLayoutVars>
      </dgm:prSet>
      <dgm:spPr/>
    </dgm:pt>
    <dgm:pt modelId="{1631C9ED-4118-4C6B-A2B8-2024BAE9E764}" type="pres">
      <dgm:prSet presAssocID="{06646EA0-2960-40C6-B875-8A6795EAD275}" presName="sp" presStyleCnt="0"/>
      <dgm:spPr/>
    </dgm:pt>
    <dgm:pt modelId="{1007000B-BF10-4C76-ABCC-788DAB419BE9}" type="pres">
      <dgm:prSet presAssocID="{27686206-4F1C-4726-A7F2-D1A9139E5DC5}" presName="linNode" presStyleCnt="0"/>
      <dgm:spPr/>
    </dgm:pt>
    <dgm:pt modelId="{EEC37D39-EB6A-4ACE-BD28-6D75F9780A74}" type="pres">
      <dgm:prSet presAssocID="{27686206-4F1C-4726-A7F2-D1A9139E5DC5}" presName="parentText" presStyleLbl="node1" presStyleIdx="4" presStyleCnt="7">
        <dgm:presLayoutVars>
          <dgm:chMax val="1"/>
          <dgm:bulletEnabled val="1"/>
        </dgm:presLayoutVars>
      </dgm:prSet>
      <dgm:spPr/>
    </dgm:pt>
    <dgm:pt modelId="{55E0B7A1-8DF9-40FD-BE5B-16C88174BB56}" type="pres">
      <dgm:prSet presAssocID="{27686206-4F1C-4726-A7F2-D1A9139E5DC5}" presName="descendantText" presStyleLbl="alignAccFollowNode1" presStyleIdx="4" presStyleCnt="7">
        <dgm:presLayoutVars>
          <dgm:bulletEnabled val="1"/>
        </dgm:presLayoutVars>
      </dgm:prSet>
      <dgm:spPr/>
    </dgm:pt>
    <dgm:pt modelId="{EF4B73E7-09DB-4675-A633-3106E7857575}" type="pres">
      <dgm:prSet presAssocID="{713FF7FE-1171-484B-8F78-B7B29FB6AEBC}" presName="sp" presStyleCnt="0"/>
      <dgm:spPr/>
    </dgm:pt>
    <dgm:pt modelId="{B7AA1072-9003-4A20-88BE-60531BEA9BF0}" type="pres">
      <dgm:prSet presAssocID="{541CF7A8-DE5E-4D49-8653-E47A38AE3940}" presName="linNode" presStyleCnt="0"/>
      <dgm:spPr/>
    </dgm:pt>
    <dgm:pt modelId="{5AA1985A-B533-4B69-B52A-B86AF8332451}" type="pres">
      <dgm:prSet presAssocID="{541CF7A8-DE5E-4D49-8653-E47A38AE3940}" presName="parentText" presStyleLbl="node1" presStyleIdx="5" presStyleCnt="7">
        <dgm:presLayoutVars>
          <dgm:chMax val="1"/>
          <dgm:bulletEnabled val="1"/>
        </dgm:presLayoutVars>
      </dgm:prSet>
      <dgm:spPr/>
    </dgm:pt>
    <dgm:pt modelId="{714C69F2-9715-4681-AF19-274A65D12B8E}" type="pres">
      <dgm:prSet presAssocID="{541CF7A8-DE5E-4D49-8653-E47A38AE3940}" presName="descendantText" presStyleLbl="alignAccFollowNode1" presStyleIdx="5" presStyleCnt="7">
        <dgm:presLayoutVars>
          <dgm:bulletEnabled val="1"/>
        </dgm:presLayoutVars>
      </dgm:prSet>
      <dgm:spPr/>
    </dgm:pt>
    <dgm:pt modelId="{6B34E0C5-046B-4B1F-8632-D55C502B29EE}" type="pres">
      <dgm:prSet presAssocID="{F581D4D1-FDFD-4F7B-A107-9278C8A73B2D}" presName="sp" presStyleCnt="0"/>
      <dgm:spPr/>
    </dgm:pt>
    <dgm:pt modelId="{50198E17-2E58-4F94-B346-882F8E4F3AC2}" type="pres">
      <dgm:prSet presAssocID="{A289A7C0-608B-4850-812B-AF34D6416E25}" presName="linNode" presStyleCnt="0"/>
      <dgm:spPr/>
    </dgm:pt>
    <dgm:pt modelId="{CA21A304-E45D-4C5E-8525-99211ECEFA58}" type="pres">
      <dgm:prSet presAssocID="{A289A7C0-608B-4850-812B-AF34D6416E25}" presName="parentText" presStyleLbl="node1" presStyleIdx="6" presStyleCnt="7">
        <dgm:presLayoutVars>
          <dgm:chMax val="1"/>
          <dgm:bulletEnabled val="1"/>
        </dgm:presLayoutVars>
      </dgm:prSet>
      <dgm:spPr/>
    </dgm:pt>
    <dgm:pt modelId="{CFAE49D2-0D26-4B0A-A820-54BE838A8449}" type="pres">
      <dgm:prSet presAssocID="{A289A7C0-608B-4850-812B-AF34D6416E25}" presName="descendantText" presStyleLbl="alignAccFollowNode1" presStyleIdx="6" presStyleCnt="7" custScaleY="125126">
        <dgm:presLayoutVars>
          <dgm:bulletEnabled val="1"/>
        </dgm:presLayoutVars>
      </dgm:prSet>
      <dgm:spPr/>
    </dgm:pt>
  </dgm:ptLst>
  <dgm:cxnLst>
    <dgm:cxn modelId="{B357C101-0077-4937-A467-9936957EED40}" type="presOf" srcId="{58FE31E2-9646-4CDE-BF04-20E3656A953B}" destId="{CFAE49D2-0D26-4B0A-A820-54BE838A8449}" srcOrd="0" destOrd="1" presId="urn:microsoft.com/office/officeart/2005/8/layout/vList5"/>
    <dgm:cxn modelId="{18E02F05-1D2C-4C9A-ABD1-2C244B5B3532}" type="presOf" srcId="{9903E4FC-512C-4DD4-926F-24A3A20B5652}" destId="{55E0B7A1-8DF9-40FD-BE5B-16C88174BB56}" srcOrd="0" destOrd="0" presId="urn:microsoft.com/office/officeart/2005/8/layout/vList5"/>
    <dgm:cxn modelId="{FFC77C08-4DC2-4F39-9334-8A28A6182B54}" srcId="{541CF7A8-DE5E-4D49-8653-E47A38AE3940}" destId="{E34F1F31-3BB9-49DC-9880-BB5EE120B37C}" srcOrd="1" destOrd="0" parTransId="{424F4E42-EB98-45C0-BEFA-1DC65CA99ACA}" sibTransId="{65C622A1-F493-4904-BA08-6A4A10511985}"/>
    <dgm:cxn modelId="{9749700B-6742-4F0C-9828-A2CBED817E05}" type="presOf" srcId="{D46EFB03-3B65-4F0E-A40F-D4D79D8FEC35}" destId="{DD7E6DC9-29F1-4D8F-B541-945AA618D2B4}" srcOrd="0" destOrd="1" presId="urn:microsoft.com/office/officeart/2005/8/layout/vList5"/>
    <dgm:cxn modelId="{BCDC1811-93F2-4A04-8841-675C2D90A445}" type="presOf" srcId="{8ACE735B-E02C-4309-A3C0-D50AF11E3B9F}" destId="{CFAE49D2-0D26-4B0A-A820-54BE838A8449}" srcOrd="0" destOrd="2" presId="urn:microsoft.com/office/officeart/2005/8/layout/vList5"/>
    <dgm:cxn modelId="{CE6EB811-B01B-4857-8F43-4A02C3893B02}" srcId="{C01A9C50-C671-4F83-8E7B-DD4D05E1721B}" destId="{541CF7A8-DE5E-4D49-8653-E47A38AE3940}" srcOrd="5" destOrd="0" parTransId="{506F7EA6-2E6B-4CDB-B9FD-9DB1881B5FCB}" sibTransId="{F581D4D1-FDFD-4F7B-A107-9278C8A73B2D}"/>
    <dgm:cxn modelId="{9CA91B15-6039-4F66-B04F-9C87CBCFA80B}" type="presOf" srcId="{541CF7A8-DE5E-4D49-8653-E47A38AE3940}" destId="{5AA1985A-B533-4B69-B52A-B86AF8332451}" srcOrd="0" destOrd="0" presId="urn:microsoft.com/office/officeart/2005/8/layout/vList5"/>
    <dgm:cxn modelId="{9670111C-DA1E-4E60-AC1C-C77F6D359725}" srcId="{DE86C848-43BD-41B0-A4EB-85E1AB8421CD}" destId="{D46EFB03-3B65-4F0E-A40F-D4D79D8FEC35}" srcOrd="1" destOrd="0" parTransId="{027425DE-D62E-481A-BC40-71818D1298E3}" sibTransId="{6D97EF7C-1EAF-4FF1-8C40-B4D27295CAD8}"/>
    <dgm:cxn modelId="{0D8A9E22-F29B-438D-AA2F-A9F8E5183F31}" srcId="{836FAECA-50B9-4B8D-84C7-CC8573862B1B}" destId="{12750FE6-E89A-408F-BF89-E5B136C53E58}" srcOrd="0" destOrd="0" parTransId="{46DC5AAF-44F7-4FFE-8725-9A9F499D1519}" sibTransId="{60CEC858-B3B2-4891-BF75-938888B1E514}"/>
    <dgm:cxn modelId="{E6668F2D-B015-4018-B1F8-715DD4DBD7FD}" type="presOf" srcId="{0916FA04-5A1F-43F8-9B9F-2D5447ACDF26}" destId="{417D70FF-9478-4070-91AC-04B9473FD2B2}" srcOrd="0" destOrd="0" presId="urn:microsoft.com/office/officeart/2005/8/layout/vList5"/>
    <dgm:cxn modelId="{FA36252F-19C9-43EA-B105-7A64F3175EA8}" srcId="{C01A9C50-C671-4F83-8E7B-DD4D05E1721B}" destId="{A157AE31-489E-4C17-B7F6-53B8F6D03482}" srcOrd="3" destOrd="0" parTransId="{6BED13D7-6A3F-4B5B-BA37-B867B8CC1C17}" sibTransId="{06646EA0-2960-40C6-B875-8A6795EAD275}"/>
    <dgm:cxn modelId="{DDF29A39-4F69-4654-87A6-060F124D4005}" type="presOf" srcId="{E34F1F31-3BB9-49DC-9880-BB5EE120B37C}" destId="{714C69F2-9715-4681-AF19-274A65D12B8E}" srcOrd="0" destOrd="1" presId="urn:microsoft.com/office/officeart/2005/8/layout/vList5"/>
    <dgm:cxn modelId="{75D6763D-964A-44EC-90B8-75C397B50718}" srcId="{C01A9C50-C671-4F83-8E7B-DD4D05E1721B}" destId="{DE86C848-43BD-41B0-A4EB-85E1AB8421CD}" srcOrd="1" destOrd="0" parTransId="{8C4E7D5B-08E3-4EDC-8B3A-B5922276CB53}" sibTransId="{BA10AC75-F8FA-4A75-85DE-AE9D71F789CB}"/>
    <dgm:cxn modelId="{65FB225B-E245-4607-B33C-D9493515A648}" type="presOf" srcId="{A157AE31-489E-4C17-B7F6-53B8F6D03482}" destId="{28AF12B4-0F6E-4337-8983-BDB7DE29B185}" srcOrd="0" destOrd="0" presId="urn:microsoft.com/office/officeart/2005/8/layout/vList5"/>
    <dgm:cxn modelId="{8E07D55D-4410-4B27-BE7D-4D6660ECF7F0}" type="presOf" srcId="{A7059D68-C304-44C8-A301-3E99A951CDFD}" destId="{714C69F2-9715-4681-AF19-274A65D12B8E}" srcOrd="0" destOrd="0" presId="urn:microsoft.com/office/officeart/2005/8/layout/vList5"/>
    <dgm:cxn modelId="{27927362-0585-405F-A2EC-44B7403B2B8F}" type="presOf" srcId="{27686206-4F1C-4726-A7F2-D1A9139E5DC5}" destId="{EEC37D39-EB6A-4ACE-BD28-6D75F9780A74}" srcOrd="0" destOrd="0" presId="urn:microsoft.com/office/officeart/2005/8/layout/vList5"/>
    <dgm:cxn modelId="{8AE41749-DB62-47F6-A61E-D05B623D52EF}" srcId="{A289A7C0-608B-4850-812B-AF34D6416E25}" destId="{8ACE735B-E02C-4309-A3C0-D50AF11E3B9F}" srcOrd="2" destOrd="0" parTransId="{2D23DFB2-86CC-4AD0-AC49-1AF6A7ADB939}" sibTransId="{98A77DAF-49C4-4C37-8E70-C238632AB2A8}"/>
    <dgm:cxn modelId="{0E646E4B-220F-4157-9DFC-E3E9BB5C31F3}" type="presOf" srcId="{12750FE6-E89A-408F-BF89-E5B136C53E58}" destId="{D109F16D-0446-470D-A8D1-076871164283}" srcOrd="0" destOrd="0" presId="urn:microsoft.com/office/officeart/2005/8/layout/vList5"/>
    <dgm:cxn modelId="{3CA4DA6D-F012-475A-B7D4-031DFDE9E902}" srcId="{836FAECA-50B9-4B8D-84C7-CC8573862B1B}" destId="{CE3C4574-F194-40C4-97AD-FD8C6819F899}" srcOrd="2" destOrd="0" parTransId="{ECA7F049-0DEB-498F-A9AC-A9EE7EF37544}" sibTransId="{04926C81-DB37-489C-BDB1-9763B860D719}"/>
    <dgm:cxn modelId="{E4812D54-AF2E-45BF-9A15-FE852A53713C}" srcId="{DE86C848-43BD-41B0-A4EB-85E1AB8421CD}" destId="{2C5B809F-C4AC-40E1-BE5E-A5E866409935}" srcOrd="0" destOrd="0" parTransId="{D3BB517A-4314-4274-9626-7C765D2481A1}" sibTransId="{A3735E7D-85B4-477B-BE0A-7603D1ED6F81}"/>
    <dgm:cxn modelId="{010FBC55-1EB6-47CD-BB17-62DD8A9B2809}" type="presOf" srcId="{4F18C75F-D123-445E-82CA-370DC91A3DF1}" destId="{E039F616-2D08-4E05-91F9-4896B154C4FA}" srcOrd="0" destOrd="2" presId="urn:microsoft.com/office/officeart/2005/8/layout/vList5"/>
    <dgm:cxn modelId="{50EE137C-7768-4866-AE61-05A5CCD63ECE}" srcId="{541CF7A8-DE5E-4D49-8653-E47A38AE3940}" destId="{A7059D68-C304-44C8-A301-3E99A951CDFD}" srcOrd="0" destOrd="0" parTransId="{2836E75A-7EC3-4B5C-984A-24C623081B1E}" sibTransId="{1968C040-DA48-49F1-9718-BCDB36870BC2}"/>
    <dgm:cxn modelId="{D434BB7E-CA2C-4086-BB03-95B3CE638BA4}" type="presOf" srcId="{CE3C4574-F194-40C4-97AD-FD8C6819F899}" destId="{D109F16D-0446-470D-A8D1-076871164283}" srcOrd="0" destOrd="2" presId="urn:microsoft.com/office/officeart/2005/8/layout/vList5"/>
    <dgm:cxn modelId="{619BF181-DE33-4439-89C0-70EFE8E64DDF}" type="presOf" srcId="{D1D8FE9B-7B40-4EFF-8490-852DAB8667E4}" destId="{E039F616-2D08-4E05-91F9-4896B154C4FA}" srcOrd="0" destOrd="1" presId="urn:microsoft.com/office/officeart/2005/8/layout/vList5"/>
    <dgm:cxn modelId="{67B33789-3367-47E2-9718-A0FACB475BF6}" srcId="{DE86C848-43BD-41B0-A4EB-85E1AB8421CD}" destId="{60A96CD8-F98D-4CE1-AE5F-72D9887024FF}" srcOrd="2" destOrd="0" parTransId="{11CA39E0-BC7F-4995-A747-2444428EB33E}" sibTransId="{7231359B-CF77-4302-8247-3E5E1F3F3FFE}"/>
    <dgm:cxn modelId="{70A28C89-DDD0-4BB6-92CB-BAD69C0DA284}" srcId="{A289A7C0-608B-4850-812B-AF34D6416E25}" destId="{58FE31E2-9646-4CDE-BF04-20E3656A953B}" srcOrd="1" destOrd="0" parTransId="{AABF0BE1-D60E-4095-8F6B-70DA2232FD0E}" sibTransId="{153628D5-4661-4A2F-85AB-973953A4A074}"/>
    <dgm:cxn modelId="{FC626B8A-780B-44DE-A48B-D003E309E2C2}" srcId="{A157AE31-489E-4C17-B7F6-53B8F6D03482}" destId="{D1D8FE9B-7B40-4EFF-8490-852DAB8667E4}" srcOrd="1" destOrd="0" parTransId="{9A581E29-61A1-4A91-A9C6-35D4DFC1E665}" sibTransId="{81B155F0-E304-4C78-9375-2F76737D4C16}"/>
    <dgm:cxn modelId="{76023A90-AB6B-4345-80DD-23FBF16DEECA}" srcId="{A289A7C0-608B-4850-812B-AF34D6416E25}" destId="{42265BFF-8DD2-43FE-A843-DB5C6266073A}" srcOrd="0" destOrd="0" parTransId="{FCE804C3-D01E-40E3-8A0F-09B208AFD0DA}" sibTransId="{DD21C3BD-E874-4DF6-AD46-2381D55BB47A}"/>
    <dgm:cxn modelId="{118D3E9C-A4B4-407E-89F5-6AFE25E83F37}" srcId="{27686206-4F1C-4726-A7F2-D1A9139E5DC5}" destId="{9903E4FC-512C-4DD4-926F-24A3A20B5652}" srcOrd="0" destOrd="0" parTransId="{384E4546-E593-4608-96C2-7D25D222497B}" sibTransId="{2FFEF4FD-D3DA-4467-B35B-3564C7AFE88C}"/>
    <dgm:cxn modelId="{00D7E3A0-5595-45E9-B60F-354C60A617EB}" srcId="{C01A9C50-C671-4F83-8E7B-DD4D05E1721B}" destId="{836FAECA-50B9-4B8D-84C7-CC8573862B1B}" srcOrd="2" destOrd="0" parTransId="{0EE2CE9F-1670-47A0-B28E-90CC55CB21B7}" sibTransId="{0B840C54-BB6A-4B93-B3DC-1A00B440364F}"/>
    <dgm:cxn modelId="{492429B0-EA9B-4334-80E4-4E143C82CF23}" type="presOf" srcId="{836FAECA-50B9-4B8D-84C7-CC8573862B1B}" destId="{D7E2D872-FC95-4CAB-B42C-86772FEEABD0}" srcOrd="0" destOrd="0" presId="urn:microsoft.com/office/officeart/2005/8/layout/vList5"/>
    <dgm:cxn modelId="{BF8FFCB6-EC63-4216-93D2-F824432EAD47}" srcId="{0916FA04-5A1F-43F8-9B9F-2D5447ACDF26}" destId="{D5648593-9A30-494D-B08F-A38D01071D6C}" srcOrd="0" destOrd="0" parTransId="{1E5D81D8-3195-436A-8A86-1EBFC1972E64}" sibTransId="{22AE7BDF-5911-427B-A9A5-E03F14833168}"/>
    <dgm:cxn modelId="{3AA9EBB8-033B-48E9-AB4A-F3A6F7F08760}" srcId="{A157AE31-489E-4C17-B7F6-53B8F6D03482}" destId="{4F18C75F-D123-445E-82CA-370DC91A3DF1}" srcOrd="2" destOrd="0" parTransId="{517DB659-B4D3-4003-A480-FD28A04DC3D1}" sibTransId="{A653565D-1CA9-4FDC-8F90-F6ABFE6873A9}"/>
    <dgm:cxn modelId="{8FC9BABD-524C-4682-BD2F-8A7EF8946C6F}" srcId="{A157AE31-489E-4C17-B7F6-53B8F6D03482}" destId="{9C5C805F-2B60-4B22-BC10-90BEBEF60CF0}" srcOrd="0" destOrd="0" parTransId="{A33FB65F-DDC6-4EAB-ACB2-E863C40F04F4}" sibTransId="{7F390310-0518-4CA2-A54E-44FE344203B8}"/>
    <dgm:cxn modelId="{507FCCC0-19ED-4E0D-970E-65C93AAA62E7}" type="presOf" srcId="{A289A7C0-608B-4850-812B-AF34D6416E25}" destId="{CA21A304-E45D-4C5E-8525-99211ECEFA58}" srcOrd="0" destOrd="0" presId="urn:microsoft.com/office/officeart/2005/8/layout/vList5"/>
    <dgm:cxn modelId="{8F3518CD-8D75-4561-9626-55639CE5B26B}" type="presOf" srcId="{DE86C848-43BD-41B0-A4EB-85E1AB8421CD}" destId="{8A580225-CFA1-4443-A05E-3FB8C4523B6A}" srcOrd="0" destOrd="0" presId="urn:microsoft.com/office/officeart/2005/8/layout/vList5"/>
    <dgm:cxn modelId="{30414CCE-9A00-4FB8-B703-F969FD43FD75}" srcId="{C01A9C50-C671-4F83-8E7B-DD4D05E1721B}" destId="{0916FA04-5A1F-43F8-9B9F-2D5447ACDF26}" srcOrd="0" destOrd="0" parTransId="{ADDDB67B-BABC-4C90-8AD3-9606B60847BF}" sibTransId="{743438CA-F59F-4392-94F9-0E63B5D0DDD3}"/>
    <dgm:cxn modelId="{A59D25D7-DBAF-4B24-AD13-0FDA0E187E27}" type="presOf" srcId="{2C5B809F-C4AC-40E1-BE5E-A5E866409935}" destId="{DD7E6DC9-29F1-4D8F-B541-945AA618D2B4}" srcOrd="0" destOrd="0" presId="urn:microsoft.com/office/officeart/2005/8/layout/vList5"/>
    <dgm:cxn modelId="{08CC4AD7-EEF8-4788-87B9-ED6FDB99DCC5}" srcId="{836FAECA-50B9-4B8D-84C7-CC8573862B1B}" destId="{BB58A3A7-F8A3-4E4A-B9EA-D138267BE04F}" srcOrd="1" destOrd="0" parTransId="{6B0F19DA-BF41-4C7F-889A-8CE9FC528E59}" sibTransId="{ACDCE766-DD2A-4825-8A39-F64D72AE2B14}"/>
    <dgm:cxn modelId="{3141BAD7-CCA5-494B-86D7-6B0DDB1E4065}" type="presOf" srcId="{D5648593-9A30-494D-B08F-A38D01071D6C}" destId="{0C8BC9CF-5C42-4E3E-9420-0F38DBDDB8DF}" srcOrd="0" destOrd="0" presId="urn:microsoft.com/office/officeart/2005/8/layout/vList5"/>
    <dgm:cxn modelId="{481DC9D8-E955-46BF-9C79-106C018C8DED}" type="presOf" srcId="{60A96CD8-F98D-4CE1-AE5F-72D9887024FF}" destId="{DD7E6DC9-29F1-4D8F-B541-945AA618D2B4}" srcOrd="0" destOrd="2" presId="urn:microsoft.com/office/officeart/2005/8/layout/vList5"/>
    <dgm:cxn modelId="{5A571EDB-0A59-4B99-B697-6432B8C8BD87}" srcId="{C01A9C50-C671-4F83-8E7B-DD4D05E1721B}" destId="{27686206-4F1C-4726-A7F2-D1A9139E5DC5}" srcOrd="4" destOrd="0" parTransId="{41B16DD3-CABA-48BD-A445-7A3521B3F6D4}" sibTransId="{713FF7FE-1171-484B-8F78-B7B29FB6AEBC}"/>
    <dgm:cxn modelId="{988F8FDD-3F6A-47B6-8B88-59F9C9B0C8EF}" type="presOf" srcId="{9C5C805F-2B60-4B22-BC10-90BEBEF60CF0}" destId="{E039F616-2D08-4E05-91F9-4896B154C4FA}" srcOrd="0" destOrd="0" presId="urn:microsoft.com/office/officeart/2005/8/layout/vList5"/>
    <dgm:cxn modelId="{DB7422E3-6770-4296-BC65-8F8FB0836F96}" type="presOf" srcId="{C01A9C50-C671-4F83-8E7B-DD4D05E1721B}" destId="{63D8B89B-9982-4662-A72A-3DFF913F544D}" srcOrd="0" destOrd="0" presId="urn:microsoft.com/office/officeart/2005/8/layout/vList5"/>
    <dgm:cxn modelId="{79A22CE5-EFC3-4C41-A9F1-F93F1528F3C5}" srcId="{C01A9C50-C671-4F83-8E7B-DD4D05E1721B}" destId="{A289A7C0-608B-4850-812B-AF34D6416E25}" srcOrd="6" destOrd="0" parTransId="{FFEE7889-BD45-4FB5-B807-C9C45E26596B}" sibTransId="{E28BEEC7-8BD2-4721-8B00-3A68A518F421}"/>
    <dgm:cxn modelId="{CEA5B7F7-4286-490B-8EA4-E9545A68C8EB}" type="presOf" srcId="{42265BFF-8DD2-43FE-A843-DB5C6266073A}" destId="{CFAE49D2-0D26-4B0A-A820-54BE838A8449}" srcOrd="0" destOrd="0" presId="urn:microsoft.com/office/officeart/2005/8/layout/vList5"/>
    <dgm:cxn modelId="{C13C3FFE-56A4-4CF4-8627-DAA8BD3E8B11}" type="presOf" srcId="{BB58A3A7-F8A3-4E4A-B9EA-D138267BE04F}" destId="{D109F16D-0446-470D-A8D1-076871164283}" srcOrd="0" destOrd="1" presId="urn:microsoft.com/office/officeart/2005/8/layout/vList5"/>
    <dgm:cxn modelId="{C2736D59-A511-43A3-9410-4D204021A63C}" type="presParOf" srcId="{63D8B89B-9982-4662-A72A-3DFF913F544D}" destId="{6131EE47-8566-4D17-AC9D-C4D73B6690D3}" srcOrd="0" destOrd="0" presId="urn:microsoft.com/office/officeart/2005/8/layout/vList5"/>
    <dgm:cxn modelId="{48733F44-CC79-4B47-B065-7063E39C726B}" type="presParOf" srcId="{6131EE47-8566-4D17-AC9D-C4D73B6690D3}" destId="{417D70FF-9478-4070-91AC-04B9473FD2B2}" srcOrd="0" destOrd="0" presId="urn:microsoft.com/office/officeart/2005/8/layout/vList5"/>
    <dgm:cxn modelId="{FA95DCBC-5309-4B74-BD55-88012C2D17C0}" type="presParOf" srcId="{6131EE47-8566-4D17-AC9D-C4D73B6690D3}" destId="{0C8BC9CF-5C42-4E3E-9420-0F38DBDDB8DF}" srcOrd="1" destOrd="0" presId="urn:microsoft.com/office/officeart/2005/8/layout/vList5"/>
    <dgm:cxn modelId="{24DA5AA5-FB84-41E3-AEF3-F820C73DB937}" type="presParOf" srcId="{63D8B89B-9982-4662-A72A-3DFF913F544D}" destId="{AB238348-57DE-48CC-A7C9-A7296C2C6BD7}" srcOrd="1" destOrd="0" presId="urn:microsoft.com/office/officeart/2005/8/layout/vList5"/>
    <dgm:cxn modelId="{5676BCE5-9B8C-4709-B93B-57A448567B87}" type="presParOf" srcId="{63D8B89B-9982-4662-A72A-3DFF913F544D}" destId="{413F9A8E-878F-482E-A19E-913624E757EE}" srcOrd="2" destOrd="0" presId="urn:microsoft.com/office/officeart/2005/8/layout/vList5"/>
    <dgm:cxn modelId="{FB6C1D54-3F32-4756-8C3E-9F59BD85A413}" type="presParOf" srcId="{413F9A8E-878F-482E-A19E-913624E757EE}" destId="{8A580225-CFA1-4443-A05E-3FB8C4523B6A}" srcOrd="0" destOrd="0" presId="urn:microsoft.com/office/officeart/2005/8/layout/vList5"/>
    <dgm:cxn modelId="{10E97E2F-7CC7-4D4D-9E18-CBA22B563C27}" type="presParOf" srcId="{413F9A8E-878F-482E-A19E-913624E757EE}" destId="{DD7E6DC9-29F1-4D8F-B541-945AA618D2B4}" srcOrd="1" destOrd="0" presId="urn:microsoft.com/office/officeart/2005/8/layout/vList5"/>
    <dgm:cxn modelId="{04DE01F7-C052-407A-B4D9-5D58F5862B85}" type="presParOf" srcId="{63D8B89B-9982-4662-A72A-3DFF913F544D}" destId="{53CC8023-E756-4563-9D24-1C7FE24F1147}" srcOrd="3" destOrd="0" presId="urn:microsoft.com/office/officeart/2005/8/layout/vList5"/>
    <dgm:cxn modelId="{5D1D3AD7-5B04-4A61-B962-EAE5B7A45CF2}" type="presParOf" srcId="{63D8B89B-9982-4662-A72A-3DFF913F544D}" destId="{7FD73E01-9831-4501-9C74-72829718140D}" srcOrd="4" destOrd="0" presId="urn:microsoft.com/office/officeart/2005/8/layout/vList5"/>
    <dgm:cxn modelId="{BB1366A1-A60C-4A29-94F3-8C07105AA5B6}" type="presParOf" srcId="{7FD73E01-9831-4501-9C74-72829718140D}" destId="{D7E2D872-FC95-4CAB-B42C-86772FEEABD0}" srcOrd="0" destOrd="0" presId="urn:microsoft.com/office/officeart/2005/8/layout/vList5"/>
    <dgm:cxn modelId="{BD27F250-F23E-4223-8910-5D922857FF82}" type="presParOf" srcId="{7FD73E01-9831-4501-9C74-72829718140D}" destId="{D109F16D-0446-470D-A8D1-076871164283}" srcOrd="1" destOrd="0" presId="urn:microsoft.com/office/officeart/2005/8/layout/vList5"/>
    <dgm:cxn modelId="{A9D8BCAF-FD02-494C-BBE5-4F229C51FB8D}" type="presParOf" srcId="{63D8B89B-9982-4662-A72A-3DFF913F544D}" destId="{7B3AEE49-9CC3-4B6D-AAAB-E82F7221B21A}" srcOrd="5" destOrd="0" presId="urn:microsoft.com/office/officeart/2005/8/layout/vList5"/>
    <dgm:cxn modelId="{DCAF42CE-A8C3-4133-AA4F-EB507391DD3C}" type="presParOf" srcId="{63D8B89B-9982-4662-A72A-3DFF913F544D}" destId="{A50C1F51-DFA0-4696-B948-721DBC95DDDB}" srcOrd="6" destOrd="0" presId="urn:microsoft.com/office/officeart/2005/8/layout/vList5"/>
    <dgm:cxn modelId="{EA25A5BC-392B-4D0C-A0D3-6DDEEA1077BC}" type="presParOf" srcId="{A50C1F51-DFA0-4696-B948-721DBC95DDDB}" destId="{28AF12B4-0F6E-4337-8983-BDB7DE29B185}" srcOrd="0" destOrd="0" presId="urn:microsoft.com/office/officeart/2005/8/layout/vList5"/>
    <dgm:cxn modelId="{1254273C-26D9-4432-BD41-B11E64375489}" type="presParOf" srcId="{A50C1F51-DFA0-4696-B948-721DBC95DDDB}" destId="{E039F616-2D08-4E05-91F9-4896B154C4FA}" srcOrd="1" destOrd="0" presId="urn:microsoft.com/office/officeart/2005/8/layout/vList5"/>
    <dgm:cxn modelId="{6ABE496C-C546-4E14-B192-216106AB9318}" type="presParOf" srcId="{63D8B89B-9982-4662-A72A-3DFF913F544D}" destId="{1631C9ED-4118-4C6B-A2B8-2024BAE9E764}" srcOrd="7" destOrd="0" presId="urn:microsoft.com/office/officeart/2005/8/layout/vList5"/>
    <dgm:cxn modelId="{17E09248-FA3F-400B-9C9F-878FB3C6D775}" type="presParOf" srcId="{63D8B89B-9982-4662-A72A-3DFF913F544D}" destId="{1007000B-BF10-4C76-ABCC-788DAB419BE9}" srcOrd="8" destOrd="0" presId="urn:microsoft.com/office/officeart/2005/8/layout/vList5"/>
    <dgm:cxn modelId="{BB16CA7C-EDA5-480D-9913-0D6F7304ECF3}" type="presParOf" srcId="{1007000B-BF10-4C76-ABCC-788DAB419BE9}" destId="{EEC37D39-EB6A-4ACE-BD28-6D75F9780A74}" srcOrd="0" destOrd="0" presId="urn:microsoft.com/office/officeart/2005/8/layout/vList5"/>
    <dgm:cxn modelId="{F7A45A8D-E89F-42D5-A2D9-406AF87BA832}" type="presParOf" srcId="{1007000B-BF10-4C76-ABCC-788DAB419BE9}" destId="{55E0B7A1-8DF9-40FD-BE5B-16C88174BB56}" srcOrd="1" destOrd="0" presId="urn:microsoft.com/office/officeart/2005/8/layout/vList5"/>
    <dgm:cxn modelId="{F650A716-01C6-45E8-AA4F-A8112219E4F1}" type="presParOf" srcId="{63D8B89B-9982-4662-A72A-3DFF913F544D}" destId="{EF4B73E7-09DB-4675-A633-3106E7857575}" srcOrd="9" destOrd="0" presId="urn:microsoft.com/office/officeart/2005/8/layout/vList5"/>
    <dgm:cxn modelId="{1C1420E1-6BD8-4457-ACDF-7818370B1EA8}" type="presParOf" srcId="{63D8B89B-9982-4662-A72A-3DFF913F544D}" destId="{B7AA1072-9003-4A20-88BE-60531BEA9BF0}" srcOrd="10" destOrd="0" presId="urn:microsoft.com/office/officeart/2005/8/layout/vList5"/>
    <dgm:cxn modelId="{7FB2462D-6343-4413-B64C-E56BB587F051}" type="presParOf" srcId="{B7AA1072-9003-4A20-88BE-60531BEA9BF0}" destId="{5AA1985A-B533-4B69-B52A-B86AF8332451}" srcOrd="0" destOrd="0" presId="urn:microsoft.com/office/officeart/2005/8/layout/vList5"/>
    <dgm:cxn modelId="{52D24139-2177-471D-9126-A86469F256F3}" type="presParOf" srcId="{B7AA1072-9003-4A20-88BE-60531BEA9BF0}" destId="{714C69F2-9715-4681-AF19-274A65D12B8E}" srcOrd="1" destOrd="0" presId="urn:microsoft.com/office/officeart/2005/8/layout/vList5"/>
    <dgm:cxn modelId="{1FB75DB4-C853-4EBD-9042-E9A3AEDE8BFC}" type="presParOf" srcId="{63D8B89B-9982-4662-A72A-3DFF913F544D}" destId="{6B34E0C5-046B-4B1F-8632-D55C502B29EE}" srcOrd="11" destOrd="0" presId="urn:microsoft.com/office/officeart/2005/8/layout/vList5"/>
    <dgm:cxn modelId="{1121B489-C6E6-4307-8057-B5E0746047C6}" type="presParOf" srcId="{63D8B89B-9982-4662-A72A-3DFF913F544D}" destId="{50198E17-2E58-4F94-B346-882F8E4F3AC2}" srcOrd="12" destOrd="0" presId="urn:microsoft.com/office/officeart/2005/8/layout/vList5"/>
    <dgm:cxn modelId="{F6D6A20F-1A09-462C-86FE-2660D9E69308}" type="presParOf" srcId="{50198E17-2E58-4F94-B346-882F8E4F3AC2}" destId="{CA21A304-E45D-4C5E-8525-99211ECEFA58}" srcOrd="0" destOrd="0" presId="urn:microsoft.com/office/officeart/2005/8/layout/vList5"/>
    <dgm:cxn modelId="{4F69CB74-2C3A-4D9D-AECC-69C43CD32394}" type="presParOf" srcId="{50198E17-2E58-4F94-B346-882F8E4F3AC2}" destId="{CFAE49D2-0D26-4B0A-A820-54BE838A844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D3661F-B2BB-423D-AAD9-804C92550E14}" type="doc">
      <dgm:prSet loTypeId="urn:microsoft.com/office/officeart/2005/8/layout/pyramid2" loCatId="list" qsTypeId="urn:microsoft.com/office/officeart/2005/8/quickstyle/3d2" qsCatId="3D" csTypeId="urn:microsoft.com/office/officeart/2005/8/colors/colorful5" csCatId="colorful" phldr="1"/>
      <dgm:spPr/>
    </dgm:pt>
    <dgm:pt modelId="{5E50C2A7-F7F5-450D-9E0F-DB2E6086E4B6}">
      <dgm:prSet phldrT="[Текст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взаимопознание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F4591E-AB02-4B28-A01A-86AC536C20FC}" type="parTrans" cxnId="{43E8F728-49C8-4693-AB9C-21A033E0B15B}">
      <dgm:prSet/>
      <dgm:spPr/>
      <dgm:t>
        <a:bodyPr/>
        <a:lstStyle/>
        <a:p>
          <a:endParaRPr lang="ru-RU"/>
        </a:p>
      </dgm:t>
    </dgm:pt>
    <dgm:pt modelId="{B5A5B58F-B5D1-44B4-80C2-DE777DDF32B3}" type="sibTrans" cxnId="{43E8F728-49C8-4693-AB9C-21A033E0B15B}">
      <dgm:prSet/>
      <dgm:spPr/>
      <dgm:t>
        <a:bodyPr/>
        <a:lstStyle/>
        <a:p>
          <a:endParaRPr lang="ru-RU"/>
        </a:p>
      </dgm:t>
    </dgm:pt>
    <dgm:pt modelId="{76600647-721B-4952-88D4-60CCFD865DE0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взаимопонимание</a:t>
          </a:r>
        </a:p>
      </dgm:t>
    </dgm:pt>
    <dgm:pt modelId="{05B0B014-B1BD-4BA3-A55C-EDA8E48DF483}" type="parTrans" cxnId="{036621FA-7795-45CB-8B1D-EFFA521BFF24}">
      <dgm:prSet/>
      <dgm:spPr/>
      <dgm:t>
        <a:bodyPr/>
        <a:lstStyle/>
        <a:p>
          <a:endParaRPr lang="ru-RU"/>
        </a:p>
      </dgm:t>
    </dgm:pt>
    <dgm:pt modelId="{A75A4348-411B-4211-9EAE-5674C89FF0BC}" type="sibTrans" cxnId="{036621FA-7795-45CB-8B1D-EFFA521BFF24}">
      <dgm:prSet/>
      <dgm:spPr/>
      <dgm:t>
        <a:bodyPr/>
        <a:lstStyle/>
        <a:p>
          <a:endParaRPr lang="ru-RU"/>
        </a:p>
      </dgm:t>
    </dgm:pt>
    <dgm:pt modelId="{6E33F056-5B17-4928-9814-FDC2F9EE7AD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взаимоотношение</a:t>
          </a:r>
        </a:p>
      </dgm:t>
    </dgm:pt>
    <dgm:pt modelId="{8CB47462-BF5A-47CF-B630-54ADECB36365}" type="parTrans" cxnId="{4B65F051-6F86-4423-87B5-FA6E9A94D49D}">
      <dgm:prSet/>
      <dgm:spPr/>
      <dgm:t>
        <a:bodyPr/>
        <a:lstStyle/>
        <a:p>
          <a:endParaRPr lang="ru-RU"/>
        </a:p>
      </dgm:t>
    </dgm:pt>
    <dgm:pt modelId="{87E6A6E6-9A69-4015-907D-7EEB7176962A}" type="sibTrans" cxnId="{4B65F051-6F86-4423-87B5-FA6E9A94D49D}">
      <dgm:prSet/>
      <dgm:spPr/>
      <dgm:t>
        <a:bodyPr/>
        <a:lstStyle/>
        <a:p>
          <a:endParaRPr lang="ru-RU"/>
        </a:p>
      </dgm:t>
    </dgm:pt>
    <dgm:pt modelId="{15482639-AAF7-41AA-A341-2314BD45D8D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взаимные действия</a:t>
          </a:r>
        </a:p>
      </dgm:t>
    </dgm:pt>
    <dgm:pt modelId="{7487880F-35CB-4F74-9A10-0877B3549E41}" type="parTrans" cxnId="{73BB57D5-62FD-43BA-9BDF-CBCD38F2F7DF}">
      <dgm:prSet/>
      <dgm:spPr/>
      <dgm:t>
        <a:bodyPr/>
        <a:lstStyle/>
        <a:p>
          <a:endParaRPr lang="ru-RU"/>
        </a:p>
      </dgm:t>
    </dgm:pt>
    <dgm:pt modelId="{929E96CC-9F54-4433-9F23-F8984E87CAE2}" type="sibTrans" cxnId="{73BB57D5-62FD-43BA-9BDF-CBCD38F2F7DF}">
      <dgm:prSet/>
      <dgm:spPr/>
      <dgm:t>
        <a:bodyPr/>
        <a:lstStyle/>
        <a:p>
          <a:endParaRPr lang="ru-RU"/>
        </a:p>
      </dgm:t>
    </dgm:pt>
    <dgm:pt modelId="{FAB6DCE8-96D0-4233-84B3-4AB09605684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взаимовлияние</a:t>
          </a:r>
        </a:p>
      </dgm:t>
    </dgm:pt>
    <dgm:pt modelId="{1BAA9829-060D-4719-8FF6-97285DCB2090}" type="parTrans" cxnId="{8160003E-7FBD-4C3D-87F5-97A22594CDF4}">
      <dgm:prSet/>
      <dgm:spPr/>
      <dgm:t>
        <a:bodyPr/>
        <a:lstStyle/>
        <a:p>
          <a:endParaRPr lang="ru-RU"/>
        </a:p>
      </dgm:t>
    </dgm:pt>
    <dgm:pt modelId="{6C2DC188-7A8B-4503-9721-002BB4578901}" type="sibTrans" cxnId="{8160003E-7FBD-4C3D-87F5-97A22594CDF4}">
      <dgm:prSet/>
      <dgm:spPr/>
      <dgm:t>
        <a:bodyPr/>
        <a:lstStyle/>
        <a:p>
          <a:endParaRPr lang="ru-RU"/>
        </a:p>
      </dgm:t>
    </dgm:pt>
    <dgm:pt modelId="{860BDCC5-DDD3-42EC-A2F3-C4EE4FEB4B06}" type="pres">
      <dgm:prSet presAssocID="{7AD3661F-B2BB-423D-AAD9-804C92550E14}" presName="compositeShape" presStyleCnt="0">
        <dgm:presLayoutVars>
          <dgm:dir/>
          <dgm:resizeHandles/>
        </dgm:presLayoutVars>
      </dgm:prSet>
      <dgm:spPr/>
    </dgm:pt>
    <dgm:pt modelId="{D87B75A3-596E-40B7-ADB6-92D197DC0D93}" type="pres">
      <dgm:prSet presAssocID="{7AD3661F-B2BB-423D-AAD9-804C92550E14}" presName="pyramid" presStyleLbl="node1" presStyleIdx="0" presStyleCnt="1"/>
      <dgm:spPr/>
    </dgm:pt>
    <dgm:pt modelId="{42846B3C-BFF2-4F56-844E-2499A7B31B6A}" type="pres">
      <dgm:prSet presAssocID="{7AD3661F-B2BB-423D-AAD9-804C92550E14}" presName="theList" presStyleCnt="0"/>
      <dgm:spPr/>
    </dgm:pt>
    <dgm:pt modelId="{285D8CD3-550E-40D8-8685-95438310D37E}" type="pres">
      <dgm:prSet presAssocID="{5E50C2A7-F7F5-450D-9E0F-DB2E6086E4B6}" presName="aNode" presStyleLbl="fgAcc1" presStyleIdx="0" presStyleCnt="5">
        <dgm:presLayoutVars>
          <dgm:bulletEnabled val="1"/>
        </dgm:presLayoutVars>
      </dgm:prSet>
      <dgm:spPr/>
    </dgm:pt>
    <dgm:pt modelId="{3C112CD6-828A-4251-B197-53EEB1D621D5}" type="pres">
      <dgm:prSet presAssocID="{5E50C2A7-F7F5-450D-9E0F-DB2E6086E4B6}" presName="aSpace" presStyleCnt="0"/>
      <dgm:spPr/>
    </dgm:pt>
    <dgm:pt modelId="{3EC1BE05-2D76-4A44-9A7A-C9498F33C98E}" type="pres">
      <dgm:prSet presAssocID="{76600647-721B-4952-88D4-60CCFD865DE0}" presName="aNode" presStyleLbl="fgAcc1" presStyleIdx="1" presStyleCnt="5">
        <dgm:presLayoutVars>
          <dgm:bulletEnabled val="1"/>
        </dgm:presLayoutVars>
      </dgm:prSet>
      <dgm:spPr/>
    </dgm:pt>
    <dgm:pt modelId="{2BEB8637-3D5E-4AB3-A8C8-602B308330D4}" type="pres">
      <dgm:prSet presAssocID="{76600647-721B-4952-88D4-60CCFD865DE0}" presName="aSpace" presStyleCnt="0"/>
      <dgm:spPr/>
    </dgm:pt>
    <dgm:pt modelId="{6274CCE8-B345-4129-BBEF-B6BEF6410A56}" type="pres">
      <dgm:prSet presAssocID="{6E33F056-5B17-4928-9814-FDC2F9EE7ADE}" presName="aNode" presStyleLbl="fgAcc1" presStyleIdx="2" presStyleCnt="5">
        <dgm:presLayoutVars>
          <dgm:bulletEnabled val="1"/>
        </dgm:presLayoutVars>
      </dgm:prSet>
      <dgm:spPr/>
    </dgm:pt>
    <dgm:pt modelId="{5BF7128D-8255-4B3D-A311-D7181277542B}" type="pres">
      <dgm:prSet presAssocID="{6E33F056-5B17-4928-9814-FDC2F9EE7ADE}" presName="aSpace" presStyleCnt="0"/>
      <dgm:spPr/>
    </dgm:pt>
    <dgm:pt modelId="{B55E78C2-9B03-45F8-9A2B-90ABAC96DD58}" type="pres">
      <dgm:prSet presAssocID="{15482639-AAF7-41AA-A341-2314BD45D8DE}" presName="aNode" presStyleLbl="fgAcc1" presStyleIdx="3" presStyleCnt="5">
        <dgm:presLayoutVars>
          <dgm:bulletEnabled val="1"/>
        </dgm:presLayoutVars>
      </dgm:prSet>
      <dgm:spPr/>
    </dgm:pt>
    <dgm:pt modelId="{B0C204DF-9E7D-426B-9D3E-6B6AD5BA1EBD}" type="pres">
      <dgm:prSet presAssocID="{15482639-AAF7-41AA-A341-2314BD45D8DE}" presName="aSpace" presStyleCnt="0"/>
      <dgm:spPr/>
    </dgm:pt>
    <dgm:pt modelId="{851C5D36-0AC9-479B-9672-31219615C3E0}" type="pres">
      <dgm:prSet presAssocID="{FAB6DCE8-96D0-4233-84B3-4AB09605684E}" presName="aNode" presStyleLbl="fgAcc1" presStyleIdx="4" presStyleCnt="5">
        <dgm:presLayoutVars>
          <dgm:bulletEnabled val="1"/>
        </dgm:presLayoutVars>
      </dgm:prSet>
      <dgm:spPr/>
    </dgm:pt>
    <dgm:pt modelId="{8CC80E86-527A-4169-9796-6E2EFA5DE477}" type="pres">
      <dgm:prSet presAssocID="{FAB6DCE8-96D0-4233-84B3-4AB09605684E}" presName="aSpace" presStyleCnt="0"/>
      <dgm:spPr/>
    </dgm:pt>
  </dgm:ptLst>
  <dgm:cxnLst>
    <dgm:cxn modelId="{63477100-2E14-40ED-B5D6-3C0527DFA62C}" type="presOf" srcId="{FAB6DCE8-96D0-4233-84B3-4AB09605684E}" destId="{851C5D36-0AC9-479B-9672-31219615C3E0}" srcOrd="0" destOrd="0" presId="urn:microsoft.com/office/officeart/2005/8/layout/pyramid2"/>
    <dgm:cxn modelId="{B5AFCC02-4F73-481E-B80F-64B8E4473606}" type="presOf" srcId="{76600647-721B-4952-88D4-60CCFD865DE0}" destId="{3EC1BE05-2D76-4A44-9A7A-C9498F33C98E}" srcOrd="0" destOrd="0" presId="urn:microsoft.com/office/officeart/2005/8/layout/pyramid2"/>
    <dgm:cxn modelId="{D646E703-8B69-48EB-88FA-620DF64BC114}" type="presOf" srcId="{6E33F056-5B17-4928-9814-FDC2F9EE7ADE}" destId="{6274CCE8-B345-4129-BBEF-B6BEF6410A56}" srcOrd="0" destOrd="0" presId="urn:microsoft.com/office/officeart/2005/8/layout/pyramid2"/>
    <dgm:cxn modelId="{43E8F728-49C8-4693-AB9C-21A033E0B15B}" srcId="{7AD3661F-B2BB-423D-AAD9-804C92550E14}" destId="{5E50C2A7-F7F5-450D-9E0F-DB2E6086E4B6}" srcOrd="0" destOrd="0" parTransId="{49F4591E-AB02-4B28-A01A-86AC536C20FC}" sibTransId="{B5A5B58F-B5D1-44B4-80C2-DE777DDF32B3}"/>
    <dgm:cxn modelId="{8160003E-7FBD-4C3D-87F5-97A22594CDF4}" srcId="{7AD3661F-B2BB-423D-AAD9-804C92550E14}" destId="{FAB6DCE8-96D0-4233-84B3-4AB09605684E}" srcOrd="4" destOrd="0" parTransId="{1BAA9829-060D-4719-8FF6-97285DCB2090}" sibTransId="{6C2DC188-7A8B-4503-9721-002BB4578901}"/>
    <dgm:cxn modelId="{544A754C-BE44-40FE-AC8D-D52104856EF4}" type="presOf" srcId="{7AD3661F-B2BB-423D-AAD9-804C92550E14}" destId="{860BDCC5-DDD3-42EC-A2F3-C4EE4FEB4B06}" srcOrd="0" destOrd="0" presId="urn:microsoft.com/office/officeart/2005/8/layout/pyramid2"/>
    <dgm:cxn modelId="{4B65F051-6F86-4423-87B5-FA6E9A94D49D}" srcId="{7AD3661F-B2BB-423D-AAD9-804C92550E14}" destId="{6E33F056-5B17-4928-9814-FDC2F9EE7ADE}" srcOrd="2" destOrd="0" parTransId="{8CB47462-BF5A-47CF-B630-54ADECB36365}" sibTransId="{87E6A6E6-9A69-4015-907D-7EEB7176962A}"/>
    <dgm:cxn modelId="{73BB57D5-62FD-43BA-9BDF-CBCD38F2F7DF}" srcId="{7AD3661F-B2BB-423D-AAD9-804C92550E14}" destId="{15482639-AAF7-41AA-A341-2314BD45D8DE}" srcOrd="3" destOrd="0" parTransId="{7487880F-35CB-4F74-9A10-0877B3549E41}" sibTransId="{929E96CC-9F54-4433-9F23-F8984E87CAE2}"/>
    <dgm:cxn modelId="{C2DDB2DB-8F07-4E79-992E-918397F2B6EF}" type="presOf" srcId="{5E50C2A7-F7F5-450D-9E0F-DB2E6086E4B6}" destId="{285D8CD3-550E-40D8-8685-95438310D37E}" srcOrd="0" destOrd="0" presId="urn:microsoft.com/office/officeart/2005/8/layout/pyramid2"/>
    <dgm:cxn modelId="{D692C2F1-7B0F-45C3-A6EB-2EE1E675EC87}" type="presOf" srcId="{15482639-AAF7-41AA-A341-2314BD45D8DE}" destId="{B55E78C2-9B03-45F8-9A2B-90ABAC96DD58}" srcOrd="0" destOrd="0" presId="urn:microsoft.com/office/officeart/2005/8/layout/pyramid2"/>
    <dgm:cxn modelId="{036621FA-7795-45CB-8B1D-EFFA521BFF24}" srcId="{7AD3661F-B2BB-423D-AAD9-804C92550E14}" destId="{76600647-721B-4952-88D4-60CCFD865DE0}" srcOrd="1" destOrd="0" parTransId="{05B0B014-B1BD-4BA3-A55C-EDA8E48DF483}" sibTransId="{A75A4348-411B-4211-9EAE-5674C89FF0BC}"/>
    <dgm:cxn modelId="{0F68AC1A-D77F-473C-A7E1-BE47D7BDD362}" type="presParOf" srcId="{860BDCC5-DDD3-42EC-A2F3-C4EE4FEB4B06}" destId="{D87B75A3-596E-40B7-ADB6-92D197DC0D93}" srcOrd="0" destOrd="0" presId="urn:microsoft.com/office/officeart/2005/8/layout/pyramid2"/>
    <dgm:cxn modelId="{AD9A0157-4169-4268-8A4E-DDCE9C2EC540}" type="presParOf" srcId="{860BDCC5-DDD3-42EC-A2F3-C4EE4FEB4B06}" destId="{42846B3C-BFF2-4F56-844E-2499A7B31B6A}" srcOrd="1" destOrd="0" presId="urn:microsoft.com/office/officeart/2005/8/layout/pyramid2"/>
    <dgm:cxn modelId="{5E8D118B-FE2E-41E4-8E0F-5E162E3EDB79}" type="presParOf" srcId="{42846B3C-BFF2-4F56-844E-2499A7B31B6A}" destId="{285D8CD3-550E-40D8-8685-95438310D37E}" srcOrd="0" destOrd="0" presId="urn:microsoft.com/office/officeart/2005/8/layout/pyramid2"/>
    <dgm:cxn modelId="{0EE323B1-F998-4A04-A16C-00D83A18754F}" type="presParOf" srcId="{42846B3C-BFF2-4F56-844E-2499A7B31B6A}" destId="{3C112CD6-828A-4251-B197-53EEB1D621D5}" srcOrd="1" destOrd="0" presId="urn:microsoft.com/office/officeart/2005/8/layout/pyramid2"/>
    <dgm:cxn modelId="{188A32C8-F78F-453F-B1B3-5D6052371EBF}" type="presParOf" srcId="{42846B3C-BFF2-4F56-844E-2499A7B31B6A}" destId="{3EC1BE05-2D76-4A44-9A7A-C9498F33C98E}" srcOrd="2" destOrd="0" presId="urn:microsoft.com/office/officeart/2005/8/layout/pyramid2"/>
    <dgm:cxn modelId="{232B9741-729A-4E2C-99BC-769D46ED5B7A}" type="presParOf" srcId="{42846B3C-BFF2-4F56-844E-2499A7B31B6A}" destId="{2BEB8637-3D5E-4AB3-A8C8-602B308330D4}" srcOrd="3" destOrd="0" presId="urn:microsoft.com/office/officeart/2005/8/layout/pyramid2"/>
    <dgm:cxn modelId="{11A1ADE5-5159-4A8E-859F-CC8930F2F190}" type="presParOf" srcId="{42846B3C-BFF2-4F56-844E-2499A7B31B6A}" destId="{6274CCE8-B345-4129-BBEF-B6BEF6410A56}" srcOrd="4" destOrd="0" presId="urn:microsoft.com/office/officeart/2005/8/layout/pyramid2"/>
    <dgm:cxn modelId="{C5B8A0A7-4D33-46A6-9FFB-0A920EEF55D5}" type="presParOf" srcId="{42846B3C-BFF2-4F56-844E-2499A7B31B6A}" destId="{5BF7128D-8255-4B3D-A311-D7181277542B}" srcOrd="5" destOrd="0" presId="urn:microsoft.com/office/officeart/2005/8/layout/pyramid2"/>
    <dgm:cxn modelId="{5C0C3C1D-71B2-4366-9DD5-0B1ED2839BC0}" type="presParOf" srcId="{42846B3C-BFF2-4F56-844E-2499A7B31B6A}" destId="{B55E78C2-9B03-45F8-9A2B-90ABAC96DD58}" srcOrd="6" destOrd="0" presId="urn:microsoft.com/office/officeart/2005/8/layout/pyramid2"/>
    <dgm:cxn modelId="{41606E38-BBAF-4397-A961-3BF478A5D799}" type="presParOf" srcId="{42846B3C-BFF2-4F56-844E-2499A7B31B6A}" destId="{B0C204DF-9E7D-426B-9D3E-6B6AD5BA1EBD}" srcOrd="7" destOrd="0" presId="urn:microsoft.com/office/officeart/2005/8/layout/pyramid2"/>
    <dgm:cxn modelId="{53775092-5FF5-4F7E-8F35-AF9D481EC88D}" type="presParOf" srcId="{42846B3C-BFF2-4F56-844E-2499A7B31B6A}" destId="{851C5D36-0AC9-479B-9672-31219615C3E0}" srcOrd="8" destOrd="0" presId="urn:microsoft.com/office/officeart/2005/8/layout/pyramid2"/>
    <dgm:cxn modelId="{C89B8F83-A563-46FB-BADF-48A3E90294B7}" type="presParOf" srcId="{42846B3C-BFF2-4F56-844E-2499A7B31B6A}" destId="{8CC80E86-527A-4169-9796-6E2EFA5DE477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76C151-2BF1-40CC-9D18-12AA69814BF6}" type="doc">
      <dgm:prSet loTypeId="urn:microsoft.com/office/officeart/2005/8/layout/defaul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7F58DF6-B34D-423E-B589-55E81FB2B19A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Личность – личность; Коллектив-коллектив</a:t>
          </a:r>
        </a:p>
      </dgm:t>
    </dgm:pt>
    <dgm:pt modelId="{BD6CD692-B66C-48E1-8444-6C20D43505DD}" type="parTrans" cxnId="{65BA8F30-1494-4F26-8BF4-13A92ADB75B6}">
      <dgm:prSet/>
      <dgm:spPr/>
      <dgm:t>
        <a:bodyPr/>
        <a:lstStyle/>
        <a:p>
          <a:endParaRPr lang="ru-RU"/>
        </a:p>
      </dgm:t>
    </dgm:pt>
    <dgm:pt modelId="{54B6C524-7760-4D9C-B665-3D53C94C0B14}" type="sibTrans" cxnId="{65BA8F30-1494-4F26-8BF4-13A92ADB75B6}">
      <dgm:prSet/>
      <dgm:spPr/>
      <dgm:t>
        <a:bodyPr/>
        <a:lstStyle/>
        <a:p>
          <a:endParaRPr lang="ru-RU"/>
        </a:p>
      </dgm:t>
    </dgm:pt>
    <dgm:pt modelId="{5A75AB87-FEBB-43D2-BE73-BE9A4EE4B42D}">
      <dgm:prSet phldrT="[Текст]" custT="1"/>
      <dgm:spPr/>
      <dgm:t>
        <a:bodyPr/>
        <a:lstStyle/>
        <a:p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Прямое-косвенное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A25618-F432-431B-A408-DF53E31F0CBE}" type="parTrans" cxnId="{995CBF76-2A9C-487D-9E6C-573675F379BE}">
      <dgm:prSet/>
      <dgm:spPr/>
      <dgm:t>
        <a:bodyPr/>
        <a:lstStyle/>
        <a:p>
          <a:endParaRPr lang="ru-RU"/>
        </a:p>
      </dgm:t>
    </dgm:pt>
    <dgm:pt modelId="{397425DB-4FDD-4383-AF08-C880A9650319}" type="sibTrans" cxnId="{995CBF76-2A9C-487D-9E6C-573675F379BE}">
      <dgm:prSet/>
      <dgm:spPr/>
      <dgm:t>
        <a:bodyPr/>
        <a:lstStyle/>
        <a:p>
          <a:endParaRPr lang="ru-RU"/>
        </a:p>
      </dgm:t>
    </dgm:pt>
    <dgm:pt modelId="{43DBB65F-307C-44D7-9586-CE7B5D3577C6}">
      <dgm:prSet phldrT="[Текст]" custT="1"/>
      <dgm:spPr/>
      <dgm:t>
        <a:bodyPr/>
        <a:lstStyle/>
        <a:p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Целенаправленное - стихийное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504ACA-BAFF-450F-B6A5-91DBAB77B165}" type="parTrans" cxnId="{3D1DC879-BC2F-4E6F-A80E-CB30C9E8559C}">
      <dgm:prSet/>
      <dgm:spPr/>
      <dgm:t>
        <a:bodyPr/>
        <a:lstStyle/>
        <a:p>
          <a:endParaRPr lang="ru-RU"/>
        </a:p>
      </dgm:t>
    </dgm:pt>
    <dgm:pt modelId="{2F3EFC80-4CCC-4917-BD08-1E63495E992C}" type="sibTrans" cxnId="{3D1DC879-BC2F-4E6F-A80E-CB30C9E8559C}">
      <dgm:prSet/>
      <dgm:spPr/>
      <dgm:t>
        <a:bodyPr/>
        <a:lstStyle/>
        <a:p>
          <a:endParaRPr lang="ru-RU"/>
        </a:p>
      </dgm:t>
    </dgm:pt>
    <dgm:pt modelId="{13D678D0-BDC1-4F0F-999F-5E5135B2EA9E}">
      <dgm:prSet phldrT="[Текст]" custT="1"/>
      <dgm:spPr/>
      <dgm:t>
        <a:bodyPr/>
        <a:lstStyle/>
        <a:p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Управляемое – полууправляемое - неуправляемое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380690-B3FB-49D4-A5F1-E58A7129950B}" type="parTrans" cxnId="{BA4719EE-7054-4DFF-97E1-9110B415486B}">
      <dgm:prSet/>
      <dgm:spPr/>
      <dgm:t>
        <a:bodyPr/>
        <a:lstStyle/>
        <a:p>
          <a:endParaRPr lang="ru-RU"/>
        </a:p>
      </dgm:t>
    </dgm:pt>
    <dgm:pt modelId="{A46A4660-1B49-473F-8743-975C959AD1A5}" type="sibTrans" cxnId="{BA4719EE-7054-4DFF-97E1-9110B415486B}">
      <dgm:prSet/>
      <dgm:spPr/>
      <dgm:t>
        <a:bodyPr/>
        <a:lstStyle/>
        <a:p>
          <a:endParaRPr lang="ru-RU"/>
        </a:p>
      </dgm:t>
    </dgm:pt>
    <dgm:pt modelId="{F03E8CB1-43CE-4748-962D-8F47572723DC}">
      <dgm:prSet phldrT="[Текст]" custT="1"/>
      <dgm:spPr/>
      <dgm:t>
        <a:bodyPr/>
        <a:lstStyle/>
        <a:p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«на равных» - руководство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60BA34-7FAF-485B-B6F4-51C6102937EA}" type="parTrans" cxnId="{6C851B05-208E-45C4-9ED1-F1914FAAFA54}">
      <dgm:prSet/>
      <dgm:spPr/>
      <dgm:t>
        <a:bodyPr/>
        <a:lstStyle/>
        <a:p>
          <a:endParaRPr lang="ru-RU"/>
        </a:p>
      </dgm:t>
    </dgm:pt>
    <dgm:pt modelId="{0DAA6520-C942-4D6F-A834-299935598E87}" type="sibTrans" cxnId="{6C851B05-208E-45C4-9ED1-F1914FAAFA54}">
      <dgm:prSet/>
      <dgm:spPr/>
      <dgm:t>
        <a:bodyPr/>
        <a:lstStyle/>
        <a:p>
          <a:endParaRPr lang="ru-RU"/>
        </a:p>
      </dgm:t>
    </dgm:pt>
    <dgm:pt modelId="{F27B39CF-0EEC-4330-B067-1F4FD0B7A963}">
      <dgm:prSet custT="1"/>
      <dgm:spPr/>
      <dgm:t>
        <a:bodyPr/>
        <a:lstStyle/>
        <a:p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Сотрудничество, диалог, соглашение, опека, подавление, конфронтация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19E08D-A9D9-42D7-974A-87719F822172}" type="parTrans" cxnId="{C9063774-58DE-44FB-BBB8-1175427244BD}">
      <dgm:prSet/>
      <dgm:spPr/>
      <dgm:t>
        <a:bodyPr/>
        <a:lstStyle/>
        <a:p>
          <a:endParaRPr lang="ru-RU"/>
        </a:p>
      </dgm:t>
    </dgm:pt>
    <dgm:pt modelId="{3F9EE67F-B7D6-41E8-89BB-C753B7541DAB}" type="sibTrans" cxnId="{C9063774-58DE-44FB-BBB8-1175427244BD}">
      <dgm:prSet/>
      <dgm:spPr/>
      <dgm:t>
        <a:bodyPr/>
        <a:lstStyle/>
        <a:p>
          <a:endParaRPr lang="ru-RU"/>
        </a:p>
      </dgm:t>
    </dgm:pt>
    <dgm:pt modelId="{25B1236E-ED18-45E4-AF6A-8BB87048858E}" type="pres">
      <dgm:prSet presAssocID="{0C76C151-2BF1-40CC-9D18-12AA69814BF6}" presName="diagram" presStyleCnt="0">
        <dgm:presLayoutVars>
          <dgm:dir/>
          <dgm:resizeHandles val="exact"/>
        </dgm:presLayoutVars>
      </dgm:prSet>
      <dgm:spPr/>
    </dgm:pt>
    <dgm:pt modelId="{86BFCEF3-2C8D-4E0F-8C5E-958FBB954FEB}" type="pres">
      <dgm:prSet presAssocID="{D7F58DF6-B34D-423E-B589-55E81FB2B19A}" presName="node" presStyleLbl="node1" presStyleIdx="0" presStyleCnt="6">
        <dgm:presLayoutVars>
          <dgm:bulletEnabled val="1"/>
        </dgm:presLayoutVars>
      </dgm:prSet>
      <dgm:spPr/>
    </dgm:pt>
    <dgm:pt modelId="{9AE33B39-4E17-4F16-8B9E-D02DDA08C744}" type="pres">
      <dgm:prSet presAssocID="{54B6C524-7760-4D9C-B665-3D53C94C0B14}" presName="sibTrans" presStyleCnt="0"/>
      <dgm:spPr/>
    </dgm:pt>
    <dgm:pt modelId="{FD0CE1DA-8519-45B7-B954-63669174EB50}" type="pres">
      <dgm:prSet presAssocID="{5A75AB87-FEBB-43D2-BE73-BE9A4EE4B42D}" presName="node" presStyleLbl="node1" presStyleIdx="1" presStyleCnt="6">
        <dgm:presLayoutVars>
          <dgm:bulletEnabled val="1"/>
        </dgm:presLayoutVars>
      </dgm:prSet>
      <dgm:spPr/>
    </dgm:pt>
    <dgm:pt modelId="{51672E9B-AA59-49BA-AD19-68900F640E03}" type="pres">
      <dgm:prSet presAssocID="{397425DB-4FDD-4383-AF08-C880A9650319}" presName="sibTrans" presStyleCnt="0"/>
      <dgm:spPr/>
    </dgm:pt>
    <dgm:pt modelId="{AAB1E67F-83CF-40AB-B263-7594DE51F6EA}" type="pres">
      <dgm:prSet presAssocID="{43DBB65F-307C-44D7-9586-CE7B5D3577C6}" presName="node" presStyleLbl="node1" presStyleIdx="2" presStyleCnt="6">
        <dgm:presLayoutVars>
          <dgm:bulletEnabled val="1"/>
        </dgm:presLayoutVars>
      </dgm:prSet>
      <dgm:spPr/>
    </dgm:pt>
    <dgm:pt modelId="{01E1807A-AAE5-43E4-9B7D-7462CA1931CC}" type="pres">
      <dgm:prSet presAssocID="{2F3EFC80-4CCC-4917-BD08-1E63495E992C}" presName="sibTrans" presStyleCnt="0"/>
      <dgm:spPr/>
    </dgm:pt>
    <dgm:pt modelId="{279F2F65-F53C-4AC6-89E7-A25C93F70B8E}" type="pres">
      <dgm:prSet presAssocID="{13D678D0-BDC1-4F0F-999F-5E5135B2EA9E}" presName="node" presStyleLbl="node1" presStyleIdx="3" presStyleCnt="6">
        <dgm:presLayoutVars>
          <dgm:bulletEnabled val="1"/>
        </dgm:presLayoutVars>
      </dgm:prSet>
      <dgm:spPr/>
    </dgm:pt>
    <dgm:pt modelId="{289FD3F5-9BB8-446A-ACB2-5A2A1E893404}" type="pres">
      <dgm:prSet presAssocID="{A46A4660-1B49-473F-8743-975C959AD1A5}" presName="sibTrans" presStyleCnt="0"/>
      <dgm:spPr/>
    </dgm:pt>
    <dgm:pt modelId="{3BF2EF9B-FB0E-4B8E-BC6B-DCA4F8030009}" type="pres">
      <dgm:prSet presAssocID="{F03E8CB1-43CE-4748-962D-8F47572723DC}" presName="node" presStyleLbl="node1" presStyleIdx="4" presStyleCnt="6">
        <dgm:presLayoutVars>
          <dgm:bulletEnabled val="1"/>
        </dgm:presLayoutVars>
      </dgm:prSet>
      <dgm:spPr/>
    </dgm:pt>
    <dgm:pt modelId="{5A17DE01-DDFF-4860-A5B5-503C626A06D3}" type="pres">
      <dgm:prSet presAssocID="{0DAA6520-C942-4D6F-A834-299935598E87}" presName="sibTrans" presStyleCnt="0"/>
      <dgm:spPr/>
    </dgm:pt>
    <dgm:pt modelId="{BBFED578-4BBA-4353-B917-806B85F41A4F}" type="pres">
      <dgm:prSet presAssocID="{F27B39CF-0EEC-4330-B067-1F4FD0B7A963}" presName="node" presStyleLbl="node1" presStyleIdx="5" presStyleCnt="6">
        <dgm:presLayoutVars>
          <dgm:bulletEnabled val="1"/>
        </dgm:presLayoutVars>
      </dgm:prSet>
      <dgm:spPr/>
    </dgm:pt>
  </dgm:ptLst>
  <dgm:cxnLst>
    <dgm:cxn modelId="{6C851B05-208E-45C4-9ED1-F1914FAAFA54}" srcId="{0C76C151-2BF1-40CC-9D18-12AA69814BF6}" destId="{F03E8CB1-43CE-4748-962D-8F47572723DC}" srcOrd="4" destOrd="0" parTransId="{8A60BA34-7FAF-485B-B6F4-51C6102937EA}" sibTransId="{0DAA6520-C942-4D6F-A834-299935598E87}"/>
    <dgm:cxn modelId="{E2AC0A11-4D4D-4852-BA8D-8747D935C372}" type="presOf" srcId="{0C76C151-2BF1-40CC-9D18-12AA69814BF6}" destId="{25B1236E-ED18-45E4-AF6A-8BB87048858E}" srcOrd="0" destOrd="0" presId="urn:microsoft.com/office/officeart/2005/8/layout/default"/>
    <dgm:cxn modelId="{65BA8F30-1494-4F26-8BF4-13A92ADB75B6}" srcId="{0C76C151-2BF1-40CC-9D18-12AA69814BF6}" destId="{D7F58DF6-B34D-423E-B589-55E81FB2B19A}" srcOrd="0" destOrd="0" parTransId="{BD6CD692-B66C-48E1-8444-6C20D43505DD}" sibTransId="{54B6C524-7760-4D9C-B665-3D53C94C0B14}"/>
    <dgm:cxn modelId="{862DA93C-97B7-48C5-BD67-F54A4FADDA84}" type="presOf" srcId="{F27B39CF-0EEC-4330-B067-1F4FD0B7A963}" destId="{BBFED578-4BBA-4353-B917-806B85F41A4F}" srcOrd="0" destOrd="0" presId="urn:microsoft.com/office/officeart/2005/8/layout/default"/>
    <dgm:cxn modelId="{A4715C5C-C4E6-4C8E-9D43-BEFE4737D12A}" type="presOf" srcId="{D7F58DF6-B34D-423E-B589-55E81FB2B19A}" destId="{86BFCEF3-2C8D-4E0F-8C5E-958FBB954FEB}" srcOrd="0" destOrd="0" presId="urn:microsoft.com/office/officeart/2005/8/layout/default"/>
    <dgm:cxn modelId="{66CCF55C-8224-45B5-9E8F-EE66E17B3169}" type="presOf" srcId="{5A75AB87-FEBB-43D2-BE73-BE9A4EE4B42D}" destId="{FD0CE1DA-8519-45B7-B954-63669174EB50}" srcOrd="0" destOrd="0" presId="urn:microsoft.com/office/officeart/2005/8/layout/default"/>
    <dgm:cxn modelId="{C9063774-58DE-44FB-BBB8-1175427244BD}" srcId="{0C76C151-2BF1-40CC-9D18-12AA69814BF6}" destId="{F27B39CF-0EEC-4330-B067-1F4FD0B7A963}" srcOrd="5" destOrd="0" parTransId="{6819E08D-A9D9-42D7-974A-87719F822172}" sibTransId="{3F9EE67F-B7D6-41E8-89BB-C753B7541DAB}"/>
    <dgm:cxn modelId="{995CBF76-2A9C-487D-9E6C-573675F379BE}" srcId="{0C76C151-2BF1-40CC-9D18-12AA69814BF6}" destId="{5A75AB87-FEBB-43D2-BE73-BE9A4EE4B42D}" srcOrd="1" destOrd="0" parTransId="{66A25618-F432-431B-A408-DF53E31F0CBE}" sibTransId="{397425DB-4FDD-4383-AF08-C880A9650319}"/>
    <dgm:cxn modelId="{CDAFF456-8B4F-4FF0-90A4-5815CF3ACD2D}" type="presOf" srcId="{F03E8CB1-43CE-4748-962D-8F47572723DC}" destId="{3BF2EF9B-FB0E-4B8E-BC6B-DCA4F8030009}" srcOrd="0" destOrd="0" presId="urn:microsoft.com/office/officeart/2005/8/layout/default"/>
    <dgm:cxn modelId="{3D1DC879-BC2F-4E6F-A80E-CB30C9E8559C}" srcId="{0C76C151-2BF1-40CC-9D18-12AA69814BF6}" destId="{43DBB65F-307C-44D7-9586-CE7B5D3577C6}" srcOrd="2" destOrd="0" parTransId="{D9504ACA-BAFF-450F-B6A5-91DBAB77B165}" sibTransId="{2F3EFC80-4CCC-4917-BD08-1E63495E992C}"/>
    <dgm:cxn modelId="{77279584-6DB3-4EC5-92CD-C977D844C837}" type="presOf" srcId="{13D678D0-BDC1-4F0F-999F-5E5135B2EA9E}" destId="{279F2F65-F53C-4AC6-89E7-A25C93F70B8E}" srcOrd="0" destOrd="0" presId="urn:microsoft.com/office/officeart/2005/8/layout/default"/>
    <dgm:cxn modelId="{863C0FE3-667C-4469-9F8B-7BD18D4D998E}" type="presOf" srcId="{43DBB65F-307C-44D7-9586-CE7B5D3577C6}" destId="{AAB1E67F-83CF-40AB-B263-7594DE51F6EA}" srcOrd="0" destOrd="0" presId="urn:microsoft.com/office/officeart/2005/8/layout/default"/>
    <dgm:cxn modelId="{BA4719EE-7054-4DFF-97E1-9110B415486B}" srcId="{0C76C151-2BF1-40CC-9D18-12AA69814BF6}" destId="{13D678D0-BDC1-4F0F-999F-5E5135B2EA9E}" srcOrd="3" destOrd="0" parTransId="{86380690-B3FB-49D4-A5F1-E58A7129950B}" sibTransId="{A46A4660-1B49-473F-8743-975C959AD1A5}"/>
    <dgm:cxn modelId="{70FD5436-1038-4690-97EF-6F3B993447FB}" type="presParOf" srcId="{25B1236E-ED18-45E4-AF6A-8BB87048858E}" destId="{86BFCEF3-2C8D-4E0F-8C5E-958FBB954FEB}" srcOrd="0" destOrd="0" presId="urn:microsoft.com/office/officeart/2005/8/layout/default"/>
    <dgm:cxn modelId="{B0A1A80A-A732-4370-82EF-E85A07A839F5}" type="presParOf" srcId="{25B1236E-ED18-45E4-AF6A-8BB87048858E}" destId="{9AE33B39-4E17-4F16-8B9E-D02DDA08C744}" srcOrd="1" destOrd="0" presId="urn:microsoft.com/office/officeart/2005/8/layout/default"/>
    <dgm:cxn modelId="{16E5D8F2-4D63-4565-A1D5-6D5AD7B8AA0D}" type="presParOf" srcId="{25B1236E-ED18-45E4-AF6A-8BB87048858E}" destId="{FD0CE1DA-8519-45B7-B954-63669174EB50}" srcOrd="2" destOrd="0" presId="urn:microsoft.com/office/officeart/2005/8/layout/default"/>
    <dgm:cxn modelId="{B0E4D64B-ADCF-4F12-9E31-438D23F2DF67}" type="presParOf" srcId="{25B1236E-ED18-45E4-AF6A-8BB87048858E}" destId="{51672E9B-AA59-49BA-AD19-68900F640E03}" srcOrd="3" destOrd="0" presId="urn:microsoft.com/office/officeart/2005/8/layout/default"/>
    <dgm:cxn modelId="{07CDB6DE-C2F4-4101-BEF7-B15DD97DE9A1}" type="presParOf" srcId="{25B1236E-ED18-45E4-AF6A-8BB87048858E}" destId="{AAB1E67F-83CF-40AB-B263-7594DE51F6EA}" srcOrd="4" destOrd="0" presId="urn:microsoft.com/office/officeart/2005/8/layout/default"/>
    <dgm:cxn modelId="{3EC735C2-8FEE-48C6-8A58-1717A6AD5D45}" type="presParOf" srcId="{25B1236E-ED18-45E4-AF6A-8BB87048858E}" destId="{01E1807A-AAE5-43E4-9B7D-7462CA1931CC}" srcOrd="5" destOrd="0" presId="urn:microsoft.com/office/officeart/2005/8/layout/default"/>
    <dgm:cxn modelId="{7FA918FE-9641-4FB6-90ED-0C17929BA001}" type="presParOf" srcId="{25B1236E-ED18-45E4-AF6A-8BB87048858E}" destId="{279F2F65-F53C-4AC6-89E7-A25C93F70B8E}" srcOrd="6" destOrd="0" presId="urn:microsoft.com/office/officeart/2005/8/layout/default"/>
    <dgm:cxn modelId="{B3CED1D2-1E6F-40CD-9B68-A69E27003791}" type="presParOf" srcId="{25B1236E-ED18-45E4-AF6A-8BB87048858E}" destId="{289FD3F5-9BB8-446A-ACB2-5A2A1E893404}" srcOrd="7" destOrd="0" presId="urn:microsoft.com/office/officeart/2005/8/layout/default"/>
    <dgm:cxn modelId="{ABAE08FF-65F8-4DE7-B011-24AF99541519}" type="presParOf" srcId="{25B1236E-ED18-45E4-AF6A-8BB87048858E}" destId="{3BF2EF9B-FB0E-4B8E-BC6B-DCA4F8030009}" srcOrd="8" destOrd="0" presId="urn:microsoft.com/office/officeart/2005/8/layout/default"/>
    <dgm:cxn modelId="{A11A445E-A9ED-41D4-913C-C5143E9BE9F0}" type="presParOf" srcId="{25B1236E-ED18-45E4-AF6A-8BB87048858E}" destId="{5A17DE01-DDFF-4860-A5B5-503C626A06D3}" srcOrd="9" destOrd="0" presId="urn:microsoft.com/office/officeart/2005/8/layout/default"/>
    <dgm:cxn modelId="{1BD5064E-CBB5-432A-8378-949BC21BD602}" type="presParOf" srcId="{25B1236E-ED18-45E4-AF6A-8BB87048858E}" destId="{BBFED578-4BBA-4353-B917-806B85F41A4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C6E81A41-210C-47C8-B630-9ABFC495C565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gm:t>
    </dgm:pt>
    <dgm:pt modelId="{7706D921-3EB7-428A-8D59-A224CD7F2E79}" type="parTrans" cxnId="{9DA408A5-DFDA-4F36-B9D7-07FEBDB773A6}">
      <dgm:prSet/>
      <dgm:spPr/>
      <dgm:t>
        <a:bodyPr/>
        <a:lstStyle/>
        <a:p>
          <a:endParaRPr lang="ru-RU"/>
        </a:p>
      </dgm:t>
    </dgm:pt>
    <dgm:pt modelId="{D10E4A53-F9AD-4544-B239-004A49465907}" type="sibTrans" cxnId="{9DA408A5-DFDA-4F36-B9D7-07FEBDB773A6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E131BE4C-78F8-447F-A714-4D06E00AD0F2}" type="pres">
      <dgm:prSet presAssocID="{DB7BC745-98C1-46A6-9973-73D37126BA12}" presName="space" presStyleCnt="0"/>
      <dgm:spPr/>
    </dgm:pt>
    <dgm:pt modelId="{63895C5C-9F9A-4D61-9A7B-EC01E7562408}" type="pres">
      <dgm:prSet presAssocID="{C6E81A41-210C-47C8-B630-9ABFC495C565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9DA408A5-DFDA-4F36-B9D7-07FEBDB773A6}" srcId="{B5609BAB-AEDB-40CB-BDBC-9B20D9149BB1}" destId="{C6E81A41-210C-47C8-B630-9ABFC495C565}" srcOrd="1" destOrd="0" parTransId="{7706D921-3EB7-428A-8D59-A224CD7F2E79}" sibTransId="{D10E4A53-F9AD-4544-B239-004A49465907}"/>
    <dgm:cxn modelId="{3552D7B7-C1F4-409E-A0BD-2E2144AEB498}" type="presOf" srcId="{C6E81A41-210C-47C8-B630-9ABFC495C565}" destId="{63895C5C-9F9A-4D61-9A7B-EC01E7562408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D7952F4A-C854-482E-9F5D-F52C86193F7A}" type="presParOf" srcId="{592D260C-4364-494D-B257-9DBA17626273}" destId="{E131BE4C-78F8-447F-A714-4D06E00AD0F2}" srcOrd="1" destOrd="0" presId="urn:microsoft.com/office/officeart/2005/8/layout/venn3"/>
    <dgm:cxn modelId="{88025BF9-3CE2-4C28-B70B-FB44D96A8F16}" type="presParOf" srcId="{592D260C-4364-494D-B257-9DBA17626273}" destId="{63895C5C-9F9A-4D61-9A7B-EC01E7562408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5609BAB-AEDB-40CB-BDBC-9B20D9149BB1}" type="doc">
      <dgm:prSet loTypeId="urn:microsoft.com/office/officeart/2005/8/layout/venn3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6DA84D-704A-4474-9EDE-503C3635ADE0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gm:t>
    </dgm:pt>
    <dgm:pt modelId="{A5CF7A6F-1808-4036-972F-350AE26942AC}" type="parTrans" cxnId="{8145C40B-DCFA-447C-A443-BBF1ED63800E}">
      <dgm:prSet/>
      <dgm:spPr/>
      <dgm:t>
        <a:bodyPr/>
        <a:lstStyle/>
        <a:p>
          <a:endParaRPr lang="ru-RU"/>
        </a:p>
      </dgm:t>
    </dgm:pt>
    <dgm:pt modelId="{DB7BC745-98C1-46A6-9973-73D37126BA12}" type="sibTrans" cxnId="{8145C40B-DCFA-447C-A443-BBF1ED63800E}">
      <dgm:prSet/>
      <dgm:spPr/>
      <dgm:t>
        <a:bodyPr/>
        <a:lstStyle/>
        <a:p>
          <a:endParaRPr lang="ru-RU"/>
        </a:p>
      </dgm:t>
    </dgm:pt>
    <dgm:pt modelId="{E2676DA2-A1E3-4276-83F3-A043F31117D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gm:t>
    </dgm:pt>
    <dgm:pt modelId="{FE68F3FB-6DA5-4446-B176-887F280C0922}" type="parTrans" cxnId="{318598D4-BDEF-4307-87DA-B68123A155CD}">
      <dgm:prSet/>
      <dgm:spPr/>
      <dgm:t>
        <a:bodyPr/>
        <a:lstStyle/>
        <a:p>
          <a:endParaRPr lang="ru-RU"/>
        </a:p>
      </dgm:t>
    </dgm:pt>
    <dgm:pt modelId="{64ECBCDB-366B-4D90-B8A7-65B6B1372ED9}" type="sibTrans" cxnId="{318598D4-BDEF-4307-87DA-B68123A155CD}">
      <dgm:prSet/>
      <dgm:spPr/>
      <dgm:t>
        <a:bodyPr/>
        <a:lstStyle/>
        <a:p>
          <a:endParaRPr lang="ru-RU"/>
        </a:p>
      </dgm:t>
    </dgm:pt>
    <dgm:pt modelId="{592D260C-4364-494D-B257-9DBA17626273}" type="pres">
      <dgm:prSet presAssocID="{B5609BAB-AEDB-40CB-BDBC-9B20D9149BB1}" presName="Name0" presStyleCnt="0">
        <dgm:presLayoutVars>
          <dgm:dir/>
          <dgm:resizeHandles val="exact"/>
        </dgm:presLayoutVars>
      </dgm:prSet>
      <dgm:spPr/>
    </dgm:pt>
    <dgm:pt modelId="{2A04ABB2-B70C-4FE1-853A-65DDBDEDFA1A}" type="pres">
      <dgm:prSet presAssocID="{866DA84D-704A-4474-9EDE-503C3635ADE0}" presName="Name5" presStyleLbl="vennNode1" presStyleIdx="0" presStyleCnt="2">
        <dgm:presLayoutVars>
          <dgm:bulletEnabled val="1"/>
        </dgm:presLayoutVars>
      </dgm:prSet>
      <dgm:spPr/>
    </dgm:pt>
    <dgm:pt modelId="{60568D1C-FBB9-4A41-AE36-4CD0499BDC6E}" type="pres">
      <dgm:prSet presAssocID="{DB7BC745-98C1-46A6-9973-73D37126BA12}" presName="space" presStyleCnt="0"/>
      <dgm:spPr/>
    </dgm:pt>
    <dgm:pt modelId="{D9635E5C-5A7A-45D3-A504-6158D8F033DF}" type="pres">
      <dgm:prSet presAssocID="{E2676DA2-A1E3-4276-83F3-A043F31117D2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8145C40B-DCFA-447C-A443-BBF1ED63800E}" srcId="{B5609BAB-AEDB-40CB-BDBC-9B20D9149BB1}" destId="{866DA84D-704A-4474-9EDE-503C3635ADE0}" srcOrd="0" destOrd="0" parTransId="{A5CF7A6F-1808-4036-972F-350AE26942AC}" sibTransId="{DB7BC745-98C1-46A6-9973-73D37126BA12}"/>
    <dgm:cxn modelId="{2E768130-37DC-4818-BF13-8406556D8E04}" type="presOf" srcId="{B5609BAB-AEDB-40CB-BDBC-9B20D9149BB1}" destId="{592D260C-4364-494D-B257-9DBA17626273}" srcOrd="0" destOrd="0" presId="urn:microsoft.com/office/officeart/2005/8/layout/venn3"/>
    <dgm:cxn modelId="{017B1446-F0C7-4DE9-B861-B66625F14771}" type="presOf" srcId="{E2676DA2-A1E3-4276-83F3-A043F31117D2}" destId="{D9635E5C-5A7A-45D3-A504-6158D8F033DF}" srcOrd="0" destOrd="0" presId="urn:microsoft.com/office/officeart/2005/8/layout/venn3"/>
    <dgm:cxn modelId="{19EB58B8-FECC-42FC-841B-46CE41686A36}" type="presOf" srcId="{866DA84D-704A-4474-9EDE-503C3635ADE0}" destId="{2A04ABB2-B70C-4FE1-853A-65DDBDEDFA1A}" srcOrd="0" destOrd="0" presId="urn:microsoft.com/office/officeart/2005/8/layout/venn3"/>
    <dgm:cxn modelId="{318598D4-BDEF-4307-87DA-B68123A155CD}" srcId="{B5609BAB-AEDB-40CB-BDBC-9B20D9149BB1}" destId="{E2676DA2-A1E3-4276-83F3-A043F31117D2}" srcOrd="1" destOrd="0" parTransId="{FE68F3FB-6DA5-4446-B176-887F280C0922}" sibTransId="{64ECBCDB-366B-4D90-B8A7-65B6B1372ED9}"/>
    <dgm:cxn modelId="{CEE399D2-D8C6-4689-8DA2-CCDBD9B9A755}" type="presParOf" srcId="{592D260C-4364-494D-B257-9DBA17626273}" destId="{2A04ABB2-B70C-4FE1-853A-65DDBDEDFA1A}" srcOrd="0" destOrd="0" presId="urn:microsoft.com/office/officeart/2005/8/layout/venn3"/>
    <dgm:cxn modelId="{C41FABDC-573F-46C9-933A-8F53FFF0F65E}" type="presParOf" srcId="{592D260C-4364-494D-B257-9DBA17626273}" destId="{60568D1C-FBB9-4A41-AE36-4CD0499BDC6E}" srcOrd="1" destOrd="0" presId="urn:microsoft.com/office/officeart/2005/8/layout/venn3"/>
    <dgm:cxn modelId="{A98ECF14-D259-4448-A53A-C57D5D7E7B6D}" type="presParOf" srcId="{592D260C-4364-494D-B257-9DBA17626273}" destId="{D9635E5C-5A7A-45D3-A504-6158D8F033D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088E9-99E2-4AF2-8656-47B0C44A3AD4}">
      <dsp:nvSpPr>
        <dsp:cNvPr id="0" name=""/>
        <dsp:cNvSpPr/>
      </dsp:nvSpPr>
      <dsp:spPr>
        <a:xfrm>
          <a:off x="1852100" y="335415"/>
          <a:ext cx="4551680" cy="4551680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</a:t>
          </a:r>
        </a:p>
      </dsp:txBody>
      <dsp:txXfrm>
        <a:off x="4226560" y="1100531"/>
        <a:ext cx="1463040" cy="975360"/>
      </dsp:txXfrm>
    </dsp:sp>
    <dsp:sp modelId="{5574B895-6B03-4750-8276-3F034E197FB3}">
      <dsp:nvSpPr>
        <dsp:cNvPr id="0" name=""/>
        <dsp:cNvSpPr/>
      </dsp:nvSpPr>
      <dsp:spPr>
        <a:xfrm>
          <a:off x="1891114" y="456793"/>
          <a:ext cx="4551680" cy="4551680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Специалисты</a:t>
          </a:r>
        </a:p>
      </dsp:txBody>
      <dsp:txXfrm>
        <a:off x="4822613" y="2536478"/>
        <a:ext cx="1354666" cy="1083733"/>
      </dsp:txXfrm>
    </dsp:sp>
    <dsp:sp modelId="{1E07F79B-0814-4FD8-9814-AB10D033F940}">
      <dsp:nvSpPr>
        <dsp:cNvPr id="0" name=""/>
        <dsp:cNvSpPr/>
      </dsp:nvSpPr>
      <dsp:spPr>
        <a:xfrm>
          <a:off x="1788159" y="531571"/>
          <a:ext cx="4551680" cy="4551680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sp:txBody>
      <dsp:txXfrm>
        <a:off x="3413759" y="3728584"/>
        <a:ext cx="1300480" cy="1192106"/>
      </dsp:txXfrm>
    </dsp:sp>
    <dsp:sp modelId="{291E83CF-B189-4FB8-A1B5-86EB4955C251}">
      <dsp:nvSpPr>
        <dsp:cNvPr id="0" name=""/>
        <dsp:cNvSpPr/>
      </dsp:nvSpPr>
      <dsp:spPr>
        <a:xfrm>
          <a:off x="1685205" y="456793"/>
          <a:ext cx="4551680" cy="4551680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Педагоги </a:t>
          </a:r>
          <a:r>
            <a:rPr lang="ru-RU" sz="12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доп.образования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0719" y="2536478"/>
        <a:ext cx="1354666" cy="1083733"/>
      </dsp:txXfrm>
    </dsp:sp>
    <dsp:sp modelId="{B6B6EF63-D924-4942-AD76-A18311A40CC7}">
      <dsp:nvSpPr>
        <dsp:cNvPr id="0" name=""/>
        <dsp:cNvSpPr/>
      </dsp:nvSpPr>
      <dsp:spPr>
        <a:xfrm>
          <a:off x="1724219" y="335415"/>
          <a:ext cx="4551680" cy="4551680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Ребенок и его семья</a:t>
          </a:r>
        </a:p>
      </dsp:txBody>
      <dsp:txXfrm>
        <a:off x="2438399" y="1100531"/>
        <a:ext cx="1463040" cy="975360"/>
      </dsp:txXfrm>
    </dsp:sp>
    <dsp:sp modelId="{052FDF05-3BA6-45C2-B797-7F4FD9C7ED6E}">
      <dsp:nvSpPr>
        <dsp:cNvPr id="0" name=""/>
        <dsp:cNvSpPr/>
      </dsp:nvSpPr>
      <dsp:spPr>
        <a:xfrm>
          <a:off x="1570115" y="53644"/>
          <a:ext cx="5115221" cy="511522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6CCDF4-8242-43B4-879C-92F2DBCF7699}">
      <dsp:nvSpPr>
        <dsp:cNvPr id="0" name=""/>
        <dsp:cNvSpPr/>
      </dsp:nvSpPr>
      <dsp:spPr>
        <a:xfrm>
          <a:off x="1609658" y="174982"/>
          <a:ext cx="5115221" cy="511522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82EB85-D22D-49B0-82D6-110EB1834672}">
      <dsp:nvSpPr>
        <dsp:cNvPr id="0" name=""/>
        <dsp:cNvSpPr/>
      </dsp:nvSpPr>
      <dsp:spPr>
        <a:xfrm>
          <a:off x="1506389" y="249989"/>
          <a:ext cx="5115221" cy="511522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F0F18E-F5CB-4B30-94BE-A74FC3A5ED98}">
      <dsp:nvSpPr>
        <dsp:cNvPr id="0" name=""/>
        <dsp:cNvSpPr/>
      </dsp:nvSpPr>
      <dsp:spPr>
        <a:xfrm>
          <a:off x="1403119" y="174982"/>
          <a:ext cx="5115221" cy="511522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9118F3-5092-43DF-9FF0-CAAF8D3F60CB}">
      <dsp:nvSpPr>
        <dsp:cNvPr id="0" name=""/>
        <dsp:cNvSpPr/>
      </dsp:nvSpPr>
      <dsp:spPr>
        <a:xfrm>
          <a:off x="1442663" y="53644"/>
          <a:ext cx="5115221" cy="511522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215" y="100088"/>
          <a:ext cx="1573190" cy="157319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578" tIns="12700" rIns="86578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sp:txBody>
      <dsp:txXfrm>
        <a:off x="232603" y="330476"/>
        <a:ext cx="1112414" cy="1112414"/>
      </dsp:txXfrm>
    </dsp:sp>
    <dsp:sp modelId="{D9635E5C-5A7A-45D3-A504-6158D8F033DF}">
      <dsp:nvSpPr>
        <dsp:cNvPr id="0" name=""/>
        <dsp:cNvSpPr/>
      </dsp:nvSpPr>
      <dsp:spPr>
        <a:xfrm>
          <a:off x="1260767" y="100088"/>
          <a:ext cx="1573190" cy="1573190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578" tIns="12700" rIns="86578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sp:txBody>
      <dsp:txXfrm>
        <a:off x="1491155" y="330476"/>
        <a:ext cx="1112414" cy="111241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BC9CF-5C42-4E3E-9420-0F38DBDDB8DF}">
      <dsp:nvSpPr>
        <dsp:cNvPr id="0" name=""/>
        <dsp:cNvSpPr/>
      </dsp:nvSpPr>
      <dsp:spPr>
        <a:xfrm rot="5400000">
          <a:off x="5220175" y="-2217287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«Что?», «Как?», «Когда?», «Почему?», «Какой?»</a:t>
          </a:r>
        </a:p>
      </dsp:txBody>
      <dsp:txXfrm rot="-5400000">
        <a:off x="2926079" y="106769"/>
        <a:ext cx="5171960" cy="553808"/>
      </dsp:txXfrm>
    </dsp:sp>
    <dsp:sp modelId="{417D70FF-9478-4070-91AC-04B9473FD2B2}">
      <dsp:nvSpPr>
        <dsp:cNvPr id="0" name=""/>
        <dsp:cNvSpPr/>
      </dsp:nvSpPr>
      <dsp:spPr>
        <a:xfrm>
          <a:off x="0" y="91"/>
          <a:ext cx="2926080" cy="7671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Открытые вопросы</a:t>
          </a:r>
        </a:p>
      </dsp:txBody>
      <dsp:txXfrm>
        <a:off x="37450" y="37541"/>
        <a:ext cx="2851180" cy="692260"/>
      </dsp:txXfrm>
    </dsp:sp>
    <dsp:sp modelId="{DD7E6DC9-29F1-4D8F-B541-945AA618D2B4}">
      <dsp:nvSpPr>
        <dsp:cNvPr id="0" name=""/>
        <dsp:cNvSpPr/>
      </dsp:nvSpPr>
      <dsp:spPr>
        <a:xfrm rot="5400000">
          <a:off x="5220175" y="-1411769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-1231959"/>
            <a:satOff val="-2136"/>
            <a:lumOff val="-215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231959"/>
              <a:satOff val="-2136"/>
              <a:lumOff val="-2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Расскажите, пожалуйста, поподробнее о…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 могли бы уточнить, что означает для вас…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правильно вас понимаю, вы говорите о…</a:t>
          </a:r>
        </a:p>
      </dsp:txBody>
      <dsp:txXfrm rot="-5400000">
        <a:off x="2926079" y="912287"/>
        <a:ext cx="5171960" cy="553808"/>
      </dsp:txXfrm>
    </dsp:sp>
    <dsp:sp modelId="{8A580225-CFA1-4443-A05E-3FB8C4523B6A}">
      <dsp:nvSpPr>
        <dsp:cNvPr id="0" name=""/>
        <dsp:cNvSpPr/>
      </dsp:nvSpPr>
      <dsp:spPr>
        <a:xfrm>
          <a:off x="0" y="805610"/>
          <a:ext cx="2926080" cy="767160"/>
        </a:xfrm>
        <a:prstGeom prst="roundRect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Уточнение</a:t>
          </a:r>
        </a:p>
      </dsp:txBody>
      <dsp:txXfrm>
        <a:off x="37450" y="843060"/>
        <a:ext cx="2851180" cy="692260"/>
      </dsp:txXfrm>
    </dsp:sp>
    <dsp:sp modelId="{D109F16D-0446-470D-A8D1-076871164283}">
      <dsp:nvSpPr>
        <dsp:cNvPr id="0" name=""/>
        <dsp:cNvSpPr/>
      </dsp:nvSpPr>
      <dsp:spPr>
        <a:xfrm rot="5400000">
          <a:off x="5220175" y="-606250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463918"/>
              <a:satOff val="-4272"/>
              <a:lumOff val="-4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понимаю ваши чувства и могу помочь вам решить эту задачу.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вижу, что вы сомневаетесь.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Похоже, для вас это важное событие.</a:t>
          </a:r>
        </a:p>
      </dsp:txBody>
      <dsp:txXfrm rot="-5400000">
        <a:off x="2926079" y="1717806"/>
        <a:ext cx="5171960" cy="553808"/>
      </dsp:txXfrm>
    </dsp:sp>
    <dsp:sp modelId="{D7E2D872-FC95-4CAB-B42C-86772FEEABD0}">
      <dsp:nvSpPr>
        <dsp:cNvPr id="0" name=""/>
        <dsp:cNvSpPr/>
      </dsp:nvSpPr>
      <dsp:spPr>
        <a:xfrm>
          <a:off x="0" y="1611129"/>
          <a:ext cx="2926080" cy="76716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Эмпатия</a:t>
          </a:r>
        </a:p>
      </dsp:txBody>
      <dsp:txXfrm>
        <a:off x="37450" y="1648579"/>
        <a:ext cx="2851180" cy="692260"/>
      </dsp:txXfrm>
    </dsp:sp>
    <dsp:sp modelId="{E039F616-2D08-4E05-91F9-4896B154C4FA}">
      <dsp:nvSpPr>
        <dsp:cNvPr id="0" name=""/>
        <dsp:cNvSpPr/>
      </dsp:nvSpPr>
      <dsp:spPr>
        <a:xfrm rot="5400000">
          <a:off x="5220175" y="199268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Другими словами, вы считаете, что…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 имеете в виду…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То есть, вы говорите о…</a:t>
          </a:r>
        </a:p>
      </dsp:txBody>
      <dsp:txXfrm rot="-5400000">
        <a:off x="2926079" y="2523324"/>
        <a:ext cx="5171960" cy="553808"/>
      </dsp:txXfrm>
    </dsp:sp>
    <dsp:sp modelId="{28AF12B4-0F6E-4337-8983-BDB7DE29B185}">
      <dsp:nvSpPr>
        <dsp:cNvPr id="0" name=""/>
        <dsp:cNvSpPr/>
      </dsp:nvSpPr>
      <dsp:spPr>
        <a:xfrm>
          <a:off x="0" y="2416648"/>
          <a:ext cx="2926080" cy="76716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Перефразирование</a:t>
          </a:r>
        </a:p>
      </dsp:txBody>
      <dsp:txXfrm>
        <a:off x="37450" y="2454098"/>
        <a:ext cx="2851180" cy="692260"/>
      </dsp:txXfrm>
    </dsp:sp>
    <dsp:sp modelId="{55E0B7A1-8DF9-40FD-BE5B-16C88174BB56}">
      <dsp:nvSpPr>
        <dsp:cNvPr id="0" name=""/>
        <dsp:cNvSpPr/>
      </dsp:nvSpPr>
      <dsp:spPr>
        <a:xfrm rot="5400000">
          <a:off x="5220175" y="1004787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4927837"/>
              <a:satOff val="-8544"/>
              <a:lumOff val="-8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 вас есть ежедневники желтого цвета?</a:t>
          </a:r>
          <a:b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Ежедневники желтого цвета? А вам нужны датированные или нет?</a:t>
          </a:r>
          <a:b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Датированные.</a:t>
          </a:r>
          <a:b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Датированные есть!</a:t>
          </a:r>
        </a:p>
      </dsp:txBody>
      <dsp:txXfrm rot="-5400000">
        <a:off x="2926079" y="3328843"/>
        <a:ext cx="5171960" cy="553808"/>
      </dsp:txXfrm>
    </dsp:sp>
    <dsp:sp modelId="{EEC37D39-EB6A-4ACE-BD28-6D75F9780A74}">
      <dsp:nvSpPr>
        <dsp:cNvPr id="0" name=""/>
        <dsp:cNvSpPr/>
      </dsp:nvSpPr>
      <dsp:spPr>
        <a:xfrm>
          <a:off x="0" y="3222166"/>
          <a:ext cx="2926080" cy="76716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Эхо</a:t>
          </a:r>
        </a:p>
      </dsp:txBody>
      <dsp:txXfrm>
        <a:off x="37450" y="3259616"/>
        <a:ext cx="2851180" cy="692260"/>
      </dsp:txXfrm>
    </dsp:sp>
    <dsp:sp modelId="{714C69F2-9715-4681-AF19-274A65D12B8E}">
      <dsp:nvSpPr>
        <dsp:cNvPr id="0" name=""/>
        <dsp:cNvSpPr/>
      </dsp:nvSpPr>
      <dsp:spPr>
        <a:xfrm rot="5400000">
          <a:off x="5220175" y="1810305"/>
          <a:ext cx="613728" cy="5201920"/>
        </a:xfrm>
        <a:prstGeom prst="round2SameRect">
          <a:avLst/>
        </a:prstGeom>
        <a:solidFill>
          <a:schemeClr val="accent5">
            <a:tint val="40000"/>
            <a:alpha val="90000"/>
            <a:hueOff val="-6159796"/>
            <a:satOff val="-10680"/>
            <a:lumOff val="-107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159796"/>
              <a:satOff val="-10680"/>
              <a:lumOff val="-10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Если исходить из ваших слов, то…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Я правильно вас понимаю, вам нужно…</a:t>
          </a:r>
        </a:p>
      </dsp:txBody>
      <dsp:txXfrm rot="-5400000">
        <a:off x="2926079" y="4134361"/>
        <a:ext cx="5171960" cy="553808"/>
      </dsp:txXfrm>
    </dsp:sp>
    <dsp:sp modelId="{5AA1985A-B533-4B69-B52A-B86AF8332451}">
      <dsp:nvSpPr>
        <dsp:cNvPr id="0" name=""/>
        <dsp:cNvSpPr/>
      </dsp:nvSpPr>
      <dsp:spPr>
        <a:xfrm>
          <a:off x="0" y="4027685"/>
          <a:ext cx="2926080" cy="767160"/>
        </a:xfrm>
        <a:prstGeom prst="roundRect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Логическое следствие</a:t>
          </a:r>
        </a:p>
      </dsp:txBody>
      <dsp:txXfrm>
        <a:off x="37450" y="4065135"/>
        <a:ext cx="2851180" cy="692260"/>
      </dsp:txXfrm>
    </dsp:sp>
    <dsp:sp modelId="{CFAE49D2-0D26-4B0A-A820-54BE838A8449}">
      <dsp:nvSpPr>
        <dsp:cNvPr id="0" name=""/>
        <dsp:cNvSpPr/>
      </dsp:nvSpPr>
      <dsp:spPr>
        <a:xfrm rot="5400000">
          <a:off x="5137675" y="2618751"/>
          <a:ext cx="767933" cy="5196839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Подводя итоги нашей встречи, можем договориться о…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Итак, мы с вами выяснили, что для вас важны следующие критерии…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Обобщая то, что вы сказали, можно сделать вывод…</a:t>
          </a:r>
        </a:p>
      </dsp:txBody>
      <dsp:txXfrm rot="-5400000">
        <a:off x="2923223" y="4870691"/>
        <a:ext cx="5159352" cy="692959"/>
      </dsp:txXfrm>
    </dsp:sp>
    <dsp:sp modelId="{CA21A304-E45D-4C5E-8525-99211ECEFA58}">
      <dsp:nvSpPr>
        <dsp:cNvPr id="0" name=""/>
        <dsp:cNvSpPr/>
      </dsp:nvSpPr>
      <dsp:spPr>
        <a:xfrm>
          <a:off x="0" y="4833590"/>
          <a:ext cx="2923222" cy="7671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Резюме</a:t>
          </a:r>
        </a:p>
      </dsp:txBody>
      <dsp:txXfrm>
        <a:off x="37450" y="4871040"/>
        <a:ext cx="2848322" cy="692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B75A3-596E-40B7-ADB6-92D197DC0D93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5D8CD3-550E-40D8-8685-95438310D37E}">
      <dsp:nvSpPr>
        <dsp:cNvPr id="0" name=""/>
        <dsp:cNvSpPr/>
      </dsp:nvSpPr>
      <dsp:spPr>
        <a:xfrm>
          <a:off x="3657599" y="542395"/>
          <a:ext cx="3522133" cy="7704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взаимопознание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95210" y="580006"/>
        <a:ext cx="3446911" cy="695244"/>
      </dsp:txXfrm>
    </dsp:sp>
    <dsp:sp modelId="{3EC1BE05-2D76-4A44-9A7A-C9498F33C98E}">
      <dsp:nvSpPr>
        <dsp:cNvPr id="0" name=""/>
        <dsp:cNvSpPr/>
      </dsp:nvSpPr>
      <dsp:spPr>
        <a:xfrm>
          <a:off x="3657599" y="1409170"/>
          <a:ext cx="3522133" cy="7704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взаимопонимание</a:t>
          </a:r>
        </a:p>
      </dsp:txBody>
      <dsp:txXfrm>
        <a:off x="3695210" y="1446781"/>
        <a:ext cx="3446911" cy="695244"/>
      </dsp:txXfrm>
    </dsp:sp>
    <dsp:sp modelId="{6274CCE8-B345-4129-BBEF-B6BEF6410A56}">
      <dsp:nvSpPr>
        <dsp:cNvPr id="0" name=""/>
        <dsp:cNvSpPr/>
      </dsp:nvSpPr>
      <dsp:spPr>
        <a:xfrm>
          <a:off x="3657599" y="2275945"/>
          <a:ext cx="3522133" cy="7704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взаимоотношение</a:t>
          </a:r>
        </a:p>
      </dsp:txBody>
      <dsp:txXfrm>
        <a:off x="3695210" y="2313556"/>
        <a:ext cx="3446911" cy="695244"/>
      </dsp:txXfrm>
    </dsp:sp>
    <dsp:sp modelId="{B55E78C2-9B03-45F8-9A2B-90ABAC96DD58}">
      <dsp:nvSpPr>
        <dsp:cNvPr id="0" name=""/>
        <dsp:cNvSpPr/>
      </dsp:nvSpPr>
      <dsp:spPr>
        <a:xfrm>
          <a:off x="3657599" y="3142721"/>
          <a:ext cx="3522133" cy="7704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взаимные действия</a:t>
          </a:r>
        </a:p>
      </dsp:txBody>
      <dsp:txXfrm>
        <a:off x="3695210" y="3180332"/>
        <a:ext cx="3446911" cy="695244"/>
      </dsp:txXfrm>
    </dsp:sp>
    <dsp:sp modelId="{851C5D36-0AC9-479B-9672-31219615C3E0}">
      <dsp:nvSpPr>
        <dsp:cNvPr id="0" name=""/>
        <dsp:cNvSpPr/>
      </dsp:nvSpPr>
      <dsp:spPr>
        <a:xfrm>
          <a:off x="3657599" y="4009496"/>
          <a:ext cx="3522133" cy="77046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взаимовлияние</a:t>
          </a:r>
        </a:p>
      </dsp:txBody>
      <dsp:txXfrm>
        <a:off x="3695210" y="4047107"/>
        <a:ext cx="3446911" cy="695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FCEF3-2C8D-4E0F-8C5E-958FBB954FEB}">
      <dsp:nvSpPr>
        <dsp:cNvPr id="0" name=""/>
        <dsp:cNvSpPr/>
      </dsp:nvSpPr>
      <dsp:spPr>
        <a:xfrm>
          <a:off x="0" y="725102"/>
          <a:ext cx="2710431" cy="162625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Личность – личность; Коллектив-коллектив</a:t>
          </a:r>
        </a:p>
      </dsp:txBody>
      <dsp:txXfrm>
        <a:off x="0" y="725102"/>
        <a:ext cx="2710431" cy="1626258"/>
      </dsp:txXfrm>
    </dsp:sp>
    <dsp:sp modelId="{FD0CE1DA-8519-45B7-B954-63669174EB50}">
      <dsp:nvSpPr>
        <dsp:cNvPr id="0" name=""/>
        <dsp:cNvSpPr/>
      </dsp:nvSpPr>
      <dsp:spPr>
        <a:xfrm>
          <a:off x="2981474" y="725102"/>
          <a:ext cx="2710431" cy="162625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Прямое-косвенное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81474" y="725102"/>
        <a:ext cx="2710431" cy="1626258"/>
      </dsp:txXfrm>
    </dsp:sp>
    <dsp:sp modelId="{AAB1E67F-83CF-40AB-B263-7594DE51F6EA}">
      <dsp:nvSpPr>
        <dsp:cNvPr id="0" name=""/>
        <dsp:cNvSpPr/>
      </dsp:nvSpPr>
      <dsp:spPr>
        <a:xfrm>
          <a:off x="5962949" y="725102"/>
          <a:ext cx="2710431" cy="16262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Целенаправленное - стихийное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62949" y="725102"/>
        <a:ext cx="2710431" cy="1626258"/>
      </dsp:txXfrm>
    </dsp:sp>
    <dsp:sp modelId="{279F2F65-F53C-4AC6-89E7-A25C93F70B8E}">
      <dsp:nvSpPr>
        <dsp:cNvPr id="0" name=""/>
        <dsp:cNvSpPr/>
      </dsp:nvSpPr>
      <dsp:spPr>
        <a:xfrm>
          <a:off x="0" y="2622405"/>
          <a:ext cx="2710431" cy="162625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Управляемое – полууправляемое - неуправляемое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22405"/>
        <a:ext cx="2710431" cy="1626258"/>
      </dsp:txXfrm>
    </dsp:sp>
    <dsp:sp modelId="{3BF2EF9B-FB0E-4B8E-BC6B-DCA4F8030009}">
      <dsp:nvSpPr>
        <dsp:cNvPr id="0" name=""/>
        <dsp:cNvSpPr/>
      </dsp:nvSpPr>
      <dsp:spPr>
        <a:xfrm>
          <a:off x="2981474" y="2622405"/>
          <a:ext cx="2710431" cy="162625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«на равных» - руководство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81474" y="2622405"/>
        <a:ext cx="2710431" cy="1626258"/>
      </dsp:txXfrm>
    </dsp:sp>
    <dsp:sp modelId="{BBFED578-4BBA-4353-B917-806B85F41A4F}">
      <dsp:nvSpPr>
        <dsp:cNvPr id="0" name=""/>
        <dsp:cNvSpPr/>
      </dsp:nvSpPr>
      <dsp:spPr>
        <a:xfrm>
          <a:off x="5962949" y="2622405"/>
          <a:ext cx="2710431" cy="162625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Сотрудничество, диалог, соглашение, опека, подавление, конфронтация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62949" y="2622405"/>
        <a:ext cx="2710431" cy="16262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146" y="124811"/>
          <a:ext cx="1523745" cy="152374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3857" tIns="24130" rIns="83857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sp:txBody>
      <dsp:txXfrm>
        <a:off x="225293" y="347958"/>
        <a:ext cx="1077451" cy="1077451"/>
      </dsp:txXfrm>
    </dsp:sp>
    <dsp:sp modelId="{D9635E5C-5A7A-45D3-A504-6158D8F033DF}">
      <dsp:nvSpPr>
        <dsp:cNvPr id="0" name=""/>
        <dsp:cNvSpPr/>
      </dsp:nvSpPr>
      <dsp:spPr>
        <a:xfrm>
          <a:off x="1221142" y="124811"/>
          <a:ext cx="1523745" cy="1523745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3857" tIns="24130" rIns="83857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sp:txBody>
      <dsp:txXfrm>
        <a:off x="1444289" y="347958"/>
        <a:ext cx="1077451" cy="10774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209" y="102480"/>
          <a:ext cx="1568406" cy="156840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315" tIns="21590" rIns="8631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sp:txBody>
      <dsp:txXfrm>
        <a:off x="231897" y="332168"/>
        <a:ext cx="1109030" cy="1109030"/>
      </dsp:txXfrm>
    </dsp:sp>
    <dsp:sp modelId="{D9635E5C-5A7A-45D3-A504-6158D8F033DF}">
      <dsp:nvSpPr>
        <dsp:cNvPr id="0" name=""/>
        <dsp:cNvSpPr/>
      </dsp:nvSpPr>
      <dsp:spPr>
        <a:xfrm>
          <a:off x="1256933" y="102480"/>
          <a:ext cx="1568406" cy="1568406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315" tIns="21590" rIns="8631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sp:txBody>
      <dsp:txXfrm>
        <a:off x="1486621" y="332168"/>
        <a:ext cx="1109030" cy="11090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040" y="162293"/>
          <a:ext cx="1448781" cy="144878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9731" tIns="22860" rIns="79731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Ребенок</a:t>
          </a:r>
        </a:p>
      </dsp:txBody>
      <dsp:txXfrm>
        <a:off x="214209" y="374462"/>
        <a:ext cx="1024443" cy="1024443"/>
      </dsp:txXfrm>
    </dsp:sp>
    <dsp:sp modelId="{D9635E5C-5A7A-45D3-A504-6158D8F033DF}">
      <dsp:nvSpPr>
        <dsp:cNvPr id="0" name=""/>
        <dsp:cNvSpPr/>
      </dsp:nvSpPr>
      <dsp:spPr>
        <a:xfrm>
          <a:off x="1161065" y="162293"/>
          <a:ext cx="1448781" cy="1448781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9731" tIns="22860" rIns="79731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sp:txBody>
      <dsp:txXfrm>
        <a:off x="1373234" y="374462"/>
        <a:ext cx="1024443" cy="10244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094" y="143153"/>
          <a:ext cx="1487060" cy="148706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1838" tIns="20320" rIns="8183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sp:txBody>
      <dsp:txXfrm>
        <a:off x="219869" y="360928"/>
        <a:ext cx="1051510" cy="1051510"/>
      </dsp:txXfrm>
    </dsp:sp>
    <dsp:sp modelId="{D9635E5C-5A7A-45D3-A504-6158D8F033DF}">
      <dsp:nvSpPr>
        <dsp:cNvPr id="0" name=""/>
        <dsp:cNvSpPr/>
      </dsp:nvSpPr>
      <dsp:spPr>
        <a:xfrm>
          <a:off x="1191742" y="143153"/>
          <a:ext cx="1487060" cy="1487060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1838" tIns="20320" rIns="81838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Родитель</a:t>
          </a:r>
        </a:p>
      </dsp:txBody>
      <dsp:txXfrm>
        <a:off x="1409517" y="360928"/>
        <a:ext cx="1051510" cy="10515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197" y="106468"/>
          <a:ext cx="1560430" cy="156043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5876" tIns="25400" rIns="85876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sp:txBody>
      <dsp:txXfrm>
        <a:off x="230717" y="334988"/>
        <a:ext cx="1103390" cy="1103390"/>
      </dsp:txXfrm>
    </dsp:sp>
    <dsp:sp modelId="{63895C5C-9F9A-4D61-9A7B-EC01E7562408}">
      <dsp:nvSpPr>
        <dsp:cNvPr id="0" name=""/>
        <dsp:cNvSpPr/>
      </dsp:nvSpPr>
      <dsp:spPr>
        <a:xfrm>
          <a:off x="1250542" y="106468"/>
          <a:ext cx="1560430" cy="1560430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5876" tIns="25400" rIns="85876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sp:txBody>
      <dsp:txXfrm>
        <a:off x="1479062" y="334988"/>
        <a:ext cx="1103390" cy="11033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ABB2-B70C-4FE1-853A-65DDBDEDFA1A}">
      <dsp:nvSpPr>
        <dsp:cNvPr id="0" name=""/>
        <dsp:cNvSpPr/>
      </dsp:nvSpPr>
      <dsp:spPr>
        <a:xfrm>
          <a:off x="2209" y="102481"/>
          <a:ext cx="1568405" cy="156840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315" tIns="12700" rIns="86315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</a:t>
          </a:r>
        </a:p>
      </dsp:txBody>
      <dsp:txXfrm>
        <a:off x="231897" y="332169"/>
        <a:ext cx="1109029" cy="1109029"/>
      </dsp:txXfrm>
    </dsp:sp>
    <dsp:sp modelId="{D9635E5C-5A7A-45D3-A504-6158D8F033DF}">
      <dsp:nvSpPr>
        <dsp:cNvPr id="0" name=""/>
        <dsp:cNvSpPr/>
      </dsp:nvSpPr>
      <dsp:spPr>
        <a:xfrm>
          <a:off x="1256933" y="102481"/>
          <a:ext cx="1568405" cy="1568405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86315" tIns="12700" rIns="86315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</a:t>
          </a:r>
        </a:p>
      </dsp:txBody>
      <dsp:txXfrm>
        <a:off x="1486621" y="332169"/>
        <a:ext cx="1109029" cy="110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FE70C-4FEC-43C4-A762-775B29F724B8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F7201-9EDF-47EC-9746-CB5C6D1BA4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693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002AB-1EE8-46F9-8348-980B372A3589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0BBB-7927-4CC5-AA48-201A0CB68C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1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E7930-5D93-4A59-9CF6-C742790A1DB1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5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190C-0FEA-4D4E-A3A7-10BBF2B5A04B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4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8DD9-F15A-432E-993F-B1312C9A49B2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16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1D2CD-17BC-434B-82FB-BDCADFE03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42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5B4C-830A-4604-9936-E8CFCE20FC9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98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CDDDC-B131-454F-BFB9-731D11AA898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96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66DA-FEB2-4E90-9A4D-1C80796932F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02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2E982-6725-45BC-8903-48DCEEA77E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64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59117-BB7B-4396-8D8A-9A7D306D481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09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E3EFD-C454-4D16-AB5D-F572CEF7E6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65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3DBF-0299-48BC-9672-EAA6857F4E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8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D74DA-270C-42EB-9EAE-37750382ACF0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91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79DC-DEB2-46F5-BB83-AE97B34442E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48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BB4D-61F4-470D-8083-2D8244588D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518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56FA-ACD1-4A14-8729-AF8C30EFA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5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B591-DD0E-46CB-BC56-3E4572D6570E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3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E783E-CFE8-4B72-B047-9F4765F45645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76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0A86-92E8-4975-8C91-558C1CFFFE9D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4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2FD35-2BE0-42DC-81AE-7B7065491B08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9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7865-65FF-4C0E-AC2E-3012233D3D8E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8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5F0-F225-4A69-8FA9-763BEBC76849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B0C09-790D-458C-AAF0-0AF55F3CC073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5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8BE0-3B7C-4C38-BBD3-202EC2EDB1A5}" type="datetime1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29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65669-8C3F-40DA-9803-33EA0D19A54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6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diagramData" Target="../diagrams/data7.xml"/><Relationship Id="rId26" Type="http://schemas.openxmlformats.org/officeDocument/2006/relationships/diagramColors" Target="../diagrams/colors8.xml"/><Relationship Id="rId3" Type="http://schemas.openxmlformats.org/officeDocument/2006/relationships/diagramData" Target="../diagrams/data4.xml"/><Relationship Id="rId21" Type="http://schemas.openxmlformats.org/officeDocument/2006/relationships/diagramColors" Target="../diagrams/colors7.xml"/><Relationship Id="rId34" Type="http://schemas.openxmlformats.org/officeDocument/2006/relationships/diagramLayout" Target="../diagrams/layout10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5" Type="http://schemas.openxmlformats.org/officeDocument/2006/relationships/diagramQuickStyle" Target="../diagrams/quickStyle8.xml"/><Relationship Id="rId33" Type="http://schemas.openxmlformats.org/officeDocument/2006/relationships/diagramData" Target="../diagrams/data10.xml"/><Relationship Id="rId2" Type="http://schemas.openxmlformats.org/officeDocument/2006/relationships/image" Target="../media/image2.jpeg"/><Relationship Id="rId16" Type="http://schemas.openxmlformats.org/officeDocument/2006/relationships/diagramColors" Target="../diagrams/colors6.xml"/><Relationship Id="rId20" Type="http://schemas.openxmlformats.org/officeDocument/2006/relationships/diagramQuickStyle" Target="../diagrams/quickStyle7.xml"/><Relationship Id="rId29" Type="http://schemas.openxmlformats.org/officeDocument/2006/relationships/diagramLayout" Target="../diagrams/layout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24" Type="http://schemas.openxmlformats.org/officeDocument/2006/relationships/diagramLayout" Target="../diagrams/layout8.xml"/><Relationship Id="rId32" Type="http://schemas.microsoft.com/office/2007/relationships/diagramDrawing" Target="../diagrams/drawing9.xml"/><Relationship Id="rId37" Type="http://schemas.microsoft.com/office/2007/relationships/diagramDrawing" Target="../diagrams/drawing10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23" Type="http://schemas.openxmlformats.org/officeDocument/2006/relationships/diagramData" Target="../diagrams/data8.xml"/><Relationship Id="rId28" Type="http://schemas.openxmlformats.org/officeDocument/2006/relationships/diagramData" Target="../diagrams/data9.xml"/><Relationship Id="rId36" Type="http://schemas.openxmlformats.org/officeDocument/2006/relationships/diagramColors" Target="../diagrams/colors10.xml"/><Relationship Id="rId10" Type="http://schemas.openxmlformats.org/officeDocument/2006/relationships/diagramQuickStyle" Target="../diagrams/quickStyle5.xml"/><Relationship Id="rId19" Type="http://schemas.openxmlformats.org/officeDocument/2006/relationships/diagramLayout" Target="../diagrams/layout7.xml"/><Relationship Id="rId31" Type="http://schemas.openxmlformats.org/officeDocument/2006/relationships/diagramColors" Target="../diagrams/colors9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Relationship Id="rId22" Type="http://schemas.microsoft.com/office/2007/relationships/diagramDrawing" Target="../diagrams/drawing7.xml"/><Relationship Id="rId27" Type="http://schemas.microsoft.com/office/2007/relationships/diagramDrawing" Target="../diagrams/drawing8.xml"/><Relationship Id="rId30" Type="http://schemas.openxmlformats.org/officeDocument/2006/relationships/diagramQuickStyle" Target="../diagrams/quickStyle9.xml"/><Relationship Id="rId35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72575-1B64-447A-AC70-6C8E469794ED}"/>
              </a:ext>
            </a:extLst>
          </p:cNvPr>
          <p:cNvSpPr txBox="1"/>
          <p:nvPr/>
        </p:nvSpPr>
        <p:spPr>
          <a:xfrm>
            <a:off x="1535501" y="2562045"/>
            <a:ext cx="86091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педагогического взаимодействия как условие эффективного психолого-педагогического сопровождения обучающихся с ОВЗ</a:t>
            </a:r>
          </a:p>
        </p:txBody>
      </p:sp>
    </p:spTree>
    <p:extLst>
      <p:ext uri="{BB962C8B-B14F-4D97-AF65-F5344CB8AC3E}">
        <p14:creationId xmlns:p14="http://schemas.microsoft.com/office/powerpoint/2010/main" val="1280123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E07375-0831-44F5-96CC-96EA99F7ABBC}"/>
              </a:ext>
            </a:extLst>
          </p:cNvPr>
          <p:cNvSpPr txBox="1"/>
          <p:nvPr/>
        </p:nvSpPr>
        <p:spPr>
          <a:xfrm>
            <a:off x="1578634" y="267419"/>
            <a:ext cx="9437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образовательного процесса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B437E4E8-23FB-4CBB-997B-CD36991951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1335054"/>
              </p:ext>
            </p:extLst>
          </p:nvPr>
        </p:nvGraphicFramePr>
        <p:xfrm>
          <a:off x="1854200" y="11202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ttp://weclipart.com/gimg/737D7A1D465CACD8/71a3006921e50bebb842e536ffd1eab6.jpg">
            <a:extLst>
              <a:ext uri="{FF2B5EF4-FFF2-40B4-BE49-F238E27FC236}">
                <a16:creationId xmlns:a16="http://schemas.microsoft.com/office/drawing/2014/main" id="{839F9AB3-5573-4684-883B-FB8D5AD62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120245"/>
            <a:ext cx="3286125" cy="250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fffc3648cba9011073f27e80b2d77a18&amp;n=13">
            <a:extLst>
              <a:ext uri="{FF2B5EF4-FFF2-40B4-BE49-F238E27FC236}">
                <a16:creationId xmlns:a16="http://schemas.microsoft.com/office/drawing/2014/main" id="{FCA1F4A4-29B9-48B3-9FB1-9CC96D5F9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120245"/>
            <a:ext cx="3176588" cy="268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xhA0roL4zAo/VDCHoy1ehNI/AAAAAAAABks/oTECOqcMC-o/s1600/clipart_of_15186_sm_2.png">
            <a:extLst>
              <a:ext uri="{FF2B5EF4-FFF2-40B4-BE49-F238E27FC236}">
                <a16:creationId xmlns:a16="http://schemas.microsoft.com/office/drawing/2014/main" id="{C7B0AF7F-E761-4545-AE68-00451E36F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113609"/>
            <a:ext cx="3000375" cy="242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794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42A6A554-3F59-4952-9A12-E8975D174C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300661"/>
              </p:ext>
            </p:extLst>
          </p:nvPr>
        </p:nvGraphicFramePr>
        <p:xfrm>
          <a:off x="482600" y="11202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01755CC-7CB1-4ED2-8F8C-A340AA00773B}"/>
              </a:ext>
            </a:extLst>
          </p:cNvPr>
          <p:cNvSpPr/>
          <p:nvPr/>
        </p:nvSpPr>
        <p:spPr>
          <a:xfrm rot="17951957">
            <a:off x="-798316" y="3244976"/>
            <a:ext cx="5973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ВЗАИМОДЕЙСТВИЕ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09D375-0EFE-451D-B208-0EB052295569}"/>
              </a:ext>
            </a:extLst>
          </p:cNvPr>
          <p:cNvSpPr txBox="1"/>
          <p:nvPr/>
        </p:nvSpPr>
        <p:spPr>
          <a:xfrm>
            <a:off x="1811547" y="166656"/>
            <a:ext cx="7832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взаимодействия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FB053F-7AFF-4C98-B74E-FC7FB307AA6F}"/>
              </a:ext>
            </a:extLst>
          </p:cNvPr>
          <p:cNvSpPr/>
          <p:nvPr/>
        </p:nvSpPr>
        <p:spPr>
          <a:xfrm>
            <a:off x="7909709" y="2383202"/>
            <a:ext cx="41449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Срабатываемость</a:t>
            </a:r>
            <a:endParaRPr lang="ru-RU" sz="4000" b="1" cap="none" spc="0" dirty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ru-RU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Совместимость</a:t>
            </a:r>
            <a:endParaRPr lang="ru-RU" sz="4000" b="1" cap="none" spc="0" dirty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8" name="Picture 2" descr="http://nursp.ru/files/b27/b2746c6d0fc965c44991d785d402aa05.jpg">
            <a:extLst>
              <a:ext uri="{FF2B5EF4-FFF2-40B4-BE49-F238E27FC236}">
                <a16:creationId xmlns:a16="http://schemas.microsoft.com/office/drawing/2014/main" id="{1645792F-EF02-4330-90C8-69FF3E2AB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874" y="3706641"/>
            <a:ext cx="2207851" cy="220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79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525F01-98F1-4967-9724-B8E286C75A6B}"/>
              </a:ext>
            </a:extLst>
          </p:cNvPr>
          <p:cNvSpPr txBox="1"/>
          <p:nvPr/>
        </p:nvSpPr>
        <p:spPr>
          <a:xfrm>
            <a:off x="1863306" y="232913"/>
            <a:ext cx="8177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взаимодействия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2CD0AFD0-CE98-4A07-8896-18FC4D1B59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5987395"/>
              </p:ext>
            </p:extLst>
          </p:nvPr>
        </p:nvGraphicFramePr>
        <p:xfrm>
          <a:off x="1863306" y="1100135"/>
          <a:ext cx="8673381" cy="4973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4218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520226-AD9F-414E-8B36-6AD84406786B}"/>
              </a:ext>
            </a:extLst>
          </p:cNvPr>
          <p:cNvSpPr txBox="1"/>
          <p:nvPr/>
        </p:nvSpPr>
        <p:spPr>
          <a:xfrm>
            <a:off x="1509623" y="172528"/>
            <a:ext cx="9351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взаимодействия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8B86D51A-4519-4B6F-B2B1-F6EACEE7AD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6681404"/>
              </p:ext>
            </p:extLst>
          </p:nvPr>
        </p:nvGraphicFramePr>
        <p:xfrm>
          <a:off x="522377" y="927552"/>
          <a:ext cx="2747034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35608B9D-3DB5-445B-9FBB-0AF94F93B2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13664"/>
              </p:ext>
            </p:extLst>
          </p:nvPr>
        </p:nvGraphicFramePr>
        <p:xfrm>
          <a:off x="4264083" y="1095954"/>
          <a:ext cx="2827549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7A83A3F9-621D-4957-A16C-971CCDB1E0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284611"/>
              </p:ext>
            </p:extLst>
          </p:nvPr>
        </p:nvGraphicFramePr>
        <p:xfrm>
          <a:off x="8248770" y="1095954"/>
          <a:ext cx="2611887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84EDA9BE-2227-4884-89C6-31DB3FB9EC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3716655"/>
              </p:ext>
            </p:extLst>
          </p:nvPr>
        </p:nvGraphicFramePr>
        <p:xfrm>
          <a:off x="426528" y="3047574"/>
          <a:ext cx="2680898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8F041477-D42A-4414-802B-D9AD32D2E1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4480981"/>
              </p:ext>
            </p:extLst>
          </p:nvPr>
        </p:nvGraphicFramePr>
        <p:xfrm>
          <a:off x="4278461" y="3047574"/>
          <a:ext cx="2813171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D72256DE-9820-47F8-AE25-2C40AE6C57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1450735"/>
              </p:ext>
            </p:extLst>
          </p:nvPr>
        </p:nvGraphicFramePr>
        <p:xfrm>
          <a:off x="8140939" y="2899543"/>
          <a:ext cx="2827548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2CDB66BD-FC1E-444F-8289-7FD355AED6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4558899"/>
              </p:ext>
            </p:extLst>
          </p:nvPr>
        </p:nvGraphicFramePr>
        <p:xfrm>
          <a:off x="3944187" y="4948107"/>
          <a:ext cx="2836174" cy="177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</p:spTree>
    <p:extLst>
      <p:ext uri="{BB962C8B-B14F-4D97-AF65-F5344CB8AC3E}">
        <p14:creationId xmlns:p14="http://schemas.microsoft.com/office/powerpoint/2010/main" val="45089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C6C30B-AA75-456D-9A95-75653F3A9D46}"/>
              </a:ext>
            </a:extLst>
          </p:cNvPr>
          <p:cNvSpPr txBox="1"/>
          <p:nvPr/>
        </p:nvSpPr>
        <p:spPr>
          <a:xfrm>
            <a:off x="2432649" y="172528"/>
            <a:ext cx="7237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слушание</a:t>
            </a:r>
          </a:p>
        </p:txBody>
      </p:sp>
      <p:pic>
        <p:nvPicPr>
          <p:cNvPr id="4" name="Рисунок 3" descr="https://img-fotki.yandex.ru/get/120031/137106206.751/0_1f03ad_c4c68b47_orig">
            <a:extLst>
              <a:ext uri="{FF2B5EF4-FFF2-40B4-BE49-F238E27FC236}">
                <a16:creationId xmlns:a16="http://schemas.microsoft.com/office/drawing/2014/main" id="{0506FA78-78AF-4418-A335-E58AC00B596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098232"/>
            <a:ext cx="9042400" cy="56232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444B9B4-E4B9-45B7-9FA7-2C7BED6869FA}"/>
              </a:ext>
            </a:extLst>
          </p:cNvPr>
          <p:cNvSpPr/>
          <p:nvPr/>
        </p:nvSpPr>
        <p:spPr>
          <a:xfrm>
            <a:off x="5362575" y="1295400"/>
            <a:ext cx="2581275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AD3289-AEED-4649-9DDF-505D29907744}"/>
              </a:ext>
            </a:extLst>
          </p:cNvPr>
          <p:cNvSpPr txBox="1"/>
          <p:nvPr/>
        </p:nvSpPr>
        <p:spPr>
          <a:xfrm>
            <a:off x="3786996" y="1098232"/>
            <a:ext cx="597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активного слушания</a:t>
            </a:r>
          </a:p>
        </p:txBody>
      </p:sp>
      <p:pic>
        <p:nvPicPr>
          <p:cNvPr id="2050" name="Picture 2" descr="http://images.gutefrage.net/media/fragen-antworten/bilder/7558607/0_big.jpg">
            <a:extLst>
              <a:ext uri="{FF2B5EF4-FFF2-40B4-BE49-F238E27FC236}">
                <a16:creationId xmlns:a16="http://schemas.microsoft.com/office/drawing/2014/main" id="{75DB85F7-4A40-4479-9A3D-33F1A7AAC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351" y="1676400"/>
            <a:ext cx="307607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19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B30FDAF-C95B-451E-8A0A-D1058ADEAF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6F8B97-7156-4C70-8642-99B2300C0DB7}"/>
              </a:ext>
            </a:extLst>
          </p:cNvPr>
          <p:cNvSpPr txBox="1"/>
          <p:nvPr/>
        </p:nvSpPr>
        <p:spPr>
          <a:xfrm>
            <a:off x="2484407" y="207034"/>
            <a:ext cx="7220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активного слушания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0A04BDC-525C-443B-9469-2FE850846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1043685"/>
              </p:ext>
            </p:extLst>
          </p:nvPr>
        </p:nvGraphicFramePr>
        <p:xfrm>
          <a:off x="323969" y="1120245"/>
          <a:ext cx="8128000" cy="5601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 descr="http://cliparts.co/cliparts/dc9/KA7/dc9KA7eqi.jpg">
            <a:extLst>
              <a:ext uri="{FF2B5EF4-FFF2-40B4-BE49-F238E27FC236}">
                <a16:creationId xmlns:a16="http://schemas.microsoft.com/office/drawing/2014/main" id="{63300B1B-44CB-477B-9BF2-1269166F7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5" y="2228850"/>
            <a:ext cx="30003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240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3279</TotalTime>
  <Words>254</Words>
  <Application>Microsoft Office PowerPoint</Application>
  <PresentationFormat>Широкоэкранный</PresentationFormat>
  <Paragraphs>71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Марко Надежда Тарасовна</cp:lastModifiedBy>
  <cp:revision>362</cp:revision>
  <dcterms:created xsi:type="dcterms:W3CDTF">2015-08-25T07:26:16Z</dcterms:created>
  <dcterms:modified xsi:type="dcterms:W3CDTF">2017-11-03T11:55:35Z</dcterms:modified>
</cp:coreProperties>
</file>