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95" r:id="rId2"/>
    <p:sldId id="292" r:id="rId3"/>
    <p:sldId id="286" r:id="rId4"/>
    <p:sldId id="296" r:id="rId5"/>
    <p:sldId id="297" r:id="rId6"/>
    <p:sldId id="298" r:id="rId7"/>
    <p:sldId id="299" r:id="rId8"/>
    <p:sldId id="300" r:id="rId9"/>
    <p:sldId id="301" r:id="rId10"/>
    <p:sldId id="302" r:id="rId11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>
        <p:scale>
          <a:sx n="66" d="100"/>
          <a:sy n="66" d="100"/>
        </p:scale>
        <p:origin x="-888" y="-2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2190413" cy="6856413"/>
            <a:chOff x="0" y="0"/>
            <a:chExt cx="5759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7" name="Freeform 5"/>
              <p:cNvSpPr>
                <a:spLocks/>
              </p:cNvSpPr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32" name="Group 30"/>
              <p:cNvGrpSpPr>
                <a:grpSpLocks/>
              </p:cNvGrpSpPr>
              <p:nvPr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54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5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6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7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8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9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0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1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3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4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5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6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7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8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33" name="Group 46"/>
              <p:cNvGrpSpPr>
                <a:grpSpLocks/>
              </p:cNvGrpSpPr>
              <p:nvPr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52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3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34" name="Group 49"/>
              <p:cNvGrpSpPr>
                <a:grpSpLocks/>
              </p:cNvGrpSpPr>
              <p:nvPr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43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4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5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6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7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8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9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0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1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35" name="Freeform 59"/>
              <p:cNvSpPr>
                <a:spLocks/>
              </p:cNvSpPr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Freeform 60"/>
              <p:cNvSpPr>
                <a:spLocks/>
              </p:cNvSpPr>
              <p:nvPr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61"/>
              <p:cNvSpPr>
                <a:spLocks/>
              </p:cNvSpPr>
              <p:nvPr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62"/>
              <p:cNvSpPr>
                <a:spLocks/>
              </p:cNvSpPr>
              <p:nvPr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Freeform 63"/>
              <p:cNvSpPr>
                <a:spLocks/>
              </p:cNvSpPr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64"/>
              <p:cNvSpPr>
                <a:spLocks/>
              </p:cNvSpPr>
              <p:nvPr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Freeform 65"/>
              <p:cNvSpPr>
                <a:spLocks/>
              </p:cNvSpPr>
              <p:nvPr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Freeform 66"/>
              <p:cNvSpPr>
                <a:spLocks/>
              </p:cNvSpPr>
              <p:nvPr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3488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608013" y="1920875"/>
            <a:ext cx="10968037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488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C8AD7-FF99-4EA2-9F73-C1877D184C66}" type="datetimeFigureOut">
              <a:rPr lang="ru-RU"/>
              <a:pPr>
                <a:defRPr/>
              </a:pPr>
              <a:t>04.06.2020</a:t>
            </a:fld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31B66-5385-455D-BB5E-8706732C48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F6092B-041C-4AB3-A79F-34001A1D3D55}" type="datetimeFigureOut">
              <a:rPr lang="ru-RU"/>
              <a:pPr>
                <a:defRPr/>
              </a:pPr>
              <a:t>04.06.2020</a:t>
            </a:fld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33A5AC-0AA5-40FE-8112-F5877B505B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4438" y="273050"/>
            <a:ext cx="2741612" cy="582295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8013" y="273050"/>
            <a:ext cx="8074025" cy="58229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2FD07A-9FFB-44F4-BF25-2471C8821AD4}" type="datetimeFigureOut">
              <a:rPr lang="ru-RU"/>
              <a:pPr>
                <a:defRPr/>
              </a:pPr>
              <a:t>04.06.2020</a:t>
            </a:fld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F0AAC0-56DF-4D98-A4A7-FDA86A88DC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013" y="273050"/>
            <a:ext cx="10968037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8013" y="1598613"/>
            <a:ext cx="5407025" cy="44973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167438" y="1598613"/>
            <a:ext cx="5408612" cy="21717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167438" y="3922713"/>
            <a:ext cx="5408612" cy="21732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5C01A-B8AE-4F1C-A22C-EA1AB4075B95}" type="datetimeFigureOut">
              <a:rPr lang="ru-RU"/>
              <a:pPr>
                <a:defRPr/>
              </a:pPr>
              <a:t>04.06.2020</a:t>
            </a:fld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C1B26-BC52-40B2-B830-88CA572B7D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724EE7-D94A-403A-A3E1-C6430855D208}" type="datetimeFigureOut">
              <a:rPr lang="ru-RU"/>
              <a:pPr>
                <a:defRPr/>
              </a:pPr>
              <a:t>04.06.2020</a:t>
            </a:fld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F128CD-E463-4CEF-80BD-ECF414390B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C60ED1-444B-4D81-8984-A8A1F74DEB80}" type="datetimeFigureOut">
              <a:rPr lang="ru-RU"/>
              <a:pPr>
                <a:defRPr/>
              </a:pPr>
              <a:t>04.06.2020</a:t>
            </a:fld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7C1CA6-0071-428F-A86B-D94455AF57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8013" y="1598613"/>
            <a:ext cx="54070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67438" y="1598613"/>
            <a:ext cx="5408612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BE9BBA-8844-48F4-8F8B-63423AFB4D1B}" type="datetimeFigureOut">
              <a:rPr lang="ru-RU"/>
              <a:pPr>
                <a:defRPr/>
              </a:pPr>
              <a:t>04.06.2020</a:t>
            </a:fld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EC746-4A67-4871-9D43-82A62DA20A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76DB09-E029-4C15-AE7D-F6897398B12E}" type="datetimeFigureOut">
              <a:rPr lang="ru-RU"/>
              <a:pPr>
                <a:defRPr/>
              </a:pPr>
              <a:t>04.06.2020</a:t>
            </a:fld>
            <a:endParaRPr lang="ru-RU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FB331-559E-4FE2-AC38-04D2F17A6E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E5517-C9D8-429A-A60F-562FBED6961A}" type="datetimeFigureOut">
              <a:rPr lang="ru-RU"/>
              <a:pPr>
                <a:defRPr/>
              </a:pPr>
              <a:t>04.06.2020</a:t>
            </a:fld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7E340C-D7B2-497E-A180-2AA6BB5454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393CB5-902A-494D-95DA-9F2DF911D13E}" type="datetimeFigureOut">
              <a:rPr lang="ru-RU"/>
              <a:pPr>
                <a:defRPr/>
              </a:pPr>
              <a:t>04.06.2020</a:t>
            </a:fld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1E3E4-2800-4211-9522-1909F4DBB5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63FD27-BF81-4D87-A9E8-86478DB10C55}" type="datetimeFigureOut">
              <a:rPr lang="ru-RU"/>
              <a:pPr>
                <a:defRPr/>
              </a:pPr>
              <a:t>04.06.2020</a:t>
            </a:fld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14792-D345-4907-BB58-10BB425BC2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9B1D6D-CA74-4BD6-AD10-2BC72BFC18A0}" type="datetimeFigureOut">
              <a:rPr lang="ru-RU"/>
              <a:pPr>
                <a:defRPr/>
              </a:pPr>
              <a:t>04.06.2020</a:t>
            </a:fld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EEFFAD-E264-48C7-92FC-C9369C9C79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63529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12190413" cy="6856413"/>
            <a:chOff x="0" y="0"/>
            <a:chExt cx="5759" cy="4319"/>
          </a:xfrm>
        </p:grpSpPr>
        <p:sp>
          <p:nvSpPr>
            <p:cNvPr id="33795" name="Freeform 3"/>
            <p:cNvSpPr>
              <a:spLocks/>
            </p:cNvSpPr>
            <p:nvPr userDrawn="1"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3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33797" name="Freeform 5"/>
              <p:cNvSpPr>
                <a:spLocks/>
              </p:cNvSpPr>
              <p:nvPr userDrawn="1"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798" name="Freeform 6"/>
              <p:cNvSpPr>
                <a:spLocks/>
              </p:cNvSpPr>
              <p:nvPr userDrawn="1"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799" name="Freeform 7"/>
              <p:cNvSpPr>
                <a:spLocks/>
              </p:cNvSpPr>
              <p:nvPr userDrawn="1"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00" name="Freeform 8"/>
              <p:cNvSpPr>
                <a:spLocks/>
              </p:cNvSpPr>
              <p:nvPr userDrawn="1"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01" name="Freeform 9"/>
              <p:cNvSpPr>
                <a:spLocks/>
              </p:cNvSpPr>
              <p:nvPr userDrawn="1"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02" name="Freeform 10"/>
              <p:cNvSpPr>
                <a:spLocks/>
              </p:cNvSpPr>
              <p:nvPr userDrawn="1"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03" name="Freeform 11"/>
              <p:cNvSpPr>
                <a:spLocks/>
              </p:cNvSpPr>
              <p:nvPr userDrawn="1"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04" name="Freeform 12"/>
              <p:cNvSpPr>
                <a:spLocks/>
              </p:cNvSpPr>
              <p:nvPr userDrawn="1"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05" name="Freeform 13"/>
              <p:cNvSpPr>
                <a:spLocks/>
              </p:cNvSpPr>
              <p:nvPr userDrawn="1"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06" name="Freeform 14"/>
              <p:cNvSpPr>
                <a:spLocks/>
              </p:cNvSpPr>
              <p:nvPr userDrawn="1"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07" name="Freeform 15"/>
              <p:cNvSpPr>
                <a:spLocks/>
              </p:cNvSpPr>
              <p:nvPr userDrawn="1"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08" name="Freeform 16"/>
              <p:cNvSpPr>
                <a:spLocks/>
              </p:cNvSpPr>
              <p:nvPr userDrawn="1"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09" name="Freeform 17"/>
              <p:cNvSpPr>
                <a:spLocks/>
              </p:cNvSpPr>
              <p:nvPr userDrawn="1"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10" name="Freeform 18"/>
              <p:cNvSpPr>
                <a:spLocks/>
              </p:cNvSpPr>
              <p:nvPr userDrawn="1"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11" name="Freeform 19"/>
              <p:cNvSpPr>
                <a:spLocks/>
              </p:cNvSpPr>
              <p:nvPr userDrawn="1"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12" name="Freeform 20"/>
              <p:cNvSpPr>
                <a:spLocks/>
              </p:cNvSpPr>
              <p:nvPr userDrawn="1"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13" name="Freeform 21"/>
              <p:cNvSpPr>
                <a:spLocks/>
              </p:cNvSpPr>
              <p:nvPr userDrawn="1"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14" name="Freeform 22"/>
              <p:cNvSpPr>
                <a:spLocks/>
              </p:cNvSpPr>
              <p:nvPr userDrawn="1"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15" name="Freeform 23"/>
              <p:cNvSpPr>
                <a:spLocks/>
              </p:cNvSpPr>
              <p:nvPr userDrawn="1"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16" name="Freeform 24"/>
              <p:cNvSpPr>
                <a:spLocks/>
              </p:cNvSpPr>
              <p:nvPr userDrawn="1"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17" name="Freeform 25"/>
              <p:cNvSpPr>
                <a:spLocks/>
              </p:cNvSpPr>
              <p:nvPr userDrawn="1"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18" name="Freeform 26"/>
              <p:cNvSpPr>
                <a:spLocks/>
              </p:cNvSpPr>
              <p:nvPr userDrawn="1"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19" name="Freeform 27"/>
              <p:cNvSpPr>
                <a:spLocks/>
              </p:cNvSpPr>
              <p:nvPr userDrawn="1"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20" name="Freeform 28"/>
              <p:cNvSpPr>
                <a:spLocks/>
              </p:cNvSpPr>
              <p:nvPr userDrawn="1"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21" name="Freeform 29"/>
              <p:cNvSpPr>
                <a:spLocks/>
              </p:cNvSpPr>
              <p:nvPr userDrawn="1"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59" name="Group 3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33823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3824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3825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3826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3827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3828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3829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3830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3831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3832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3833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3834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3835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3836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3837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060" name="Group 46"/>
              <p:cNvGrpSpPr>
                <a:grpSpLocks/>
              </p:cNvGrpSpPr>
              <p:nvPr userDrawn="1"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33839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3840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061" name="Group 49"/>
              <p:cNvGrpSpPr>
                <a:grpSpLocks/>
              </p:cNvGrpSpPr>
              <p:nvPr userDrawn="1"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33842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3843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3844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3845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3846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3847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3848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3849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3850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33851" name="Freeform 59"/>
              <p:cNvSpPr>
                <a:spLocks/>
              </p:cNvSpPr>
              <p:nvPr userDrawn="1"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52" name="Freeform 60"/>
              <p:cNvSpPr>
                <a:spLocks/>
              </p:cNvSpPr>
              <p:nvPr userDrawn="1"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53" name="Freeform 61"/>
              <p:cNvSpPr>
                <a:spLocks/>
              </p:cNvSpPr>
              <p:nvPr userDrawn="1"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54" name="Freeform 62"/>
              <p:cNvSpPr>
                <a:spLocks/>
              </p:cNvSpPr>
              <p:nvPr userDrawn="1"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55" name="Freeform 63"/>
              <p:cNvSpPr>
                <a:spLocks/>
              </p:cNvSpPr>
              <p:nvPr userDrawn="1"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56" name="Freeform 64"/>
              <p:cNvSpPr>
                <a:spLocks/>
              </p:cNvSpPr>
              <p:nvPr userDrawn="1"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57" name="Freeform 65"/>
              <p:cNvSpPr>
                <a:spLocks/>
              </p:cNvSpPr>
              <p:nvPr userDrawn="1"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58" name="Freeform 66"/>
              <p:cNvSpPr>
                <a:spLocks/>
              </p:cNvSpPr>
              <p:nvPr userDrawn="1"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33859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608013" y="273050"/>
            <a:ext cx="10968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3860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8013" y="6242050"/>
            <a:ext cx="2840037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C2603B97-0455-48BF-9938-910A724CFDC0}" type="datetimeFigureOut">
              <a:rPr lang="ru-RU"/>
              <a:pPr>
                <a:defRPr/>
              </a:pPr>
              <a:t>04.06.2020</a:t>
            </a:fld>
            <a:endParaRPr lang="ru-RU"/>
          </a:p>
        </p:txBody>
      </p:sp>
      <p:sp>
        <p:nvSpPr>
          <p:cNvPr id="33861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2050"/>
            <a:ext cx="38608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862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2050"/>
            <a:ext cx="284003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C6782265-C389-4E2D-95F5-82AADEC35C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33863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8013" y="1598613"/>
            <a:ext cx="10968037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6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b="1" smtClean="0">
              <a:effectLst/>
            </a:endParaRPr>
          </a:p>
        </p:txBody>
      </p:sp>
      <p:pic>
        <p:nvPicPr>
          <p:cNvPr id="14338" name="Picture 11" descr="46615e96e29d23766d29b62cef16591b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4339" name="Rectangle 13"/>
          <p:cNvSpPr>
            <a:spLocks noChangeArrowheads="1"/>
          </p:cNvSpPr>
          <p:nvPr/>
        </p:nvSpPr>
        <p:spPr bwMode="auto">
          <a:xfrm>
            <a:off x="3690938" y="2293938"/>
            <a:ext cx="5694362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>
              <a:solidFill>
                <a:schemeClr val="accent2"/>
              </a:solidFill>
            </a:endParaRPr>
          </a:p>
          <a:p>
            <a:pPr algn="ctr"/>
            <a:r>
              <a:rPr lang="ru-RU" sz="3600" b="1">
                <a:solidFill>
                  <a:schemeClr val="accent2"/>
                </a:solidFill>
              </a:rPr>
              <a:t>Влияние музыки </a:t>
            </a:r>
            <a:br>
              <a:rPr lang="ru-RU" sz="3600" b="1">
                <a:solidFill>
                  <a:schemeClr val="accent2"/>
                </a:solidFill>
              </a:rPr>
            </a:br>
            <a:r>
              <a:rPr lang="ru-RU" sz="3600" b="1">
                <a:solidFill>
                  <a:schemeClr val="accent2"/>
                </a:solidFill>
              </a:rPr>
              <a:t>на здоровье человека</a:t>
            </a:r>
          </a:p>
          <a:p>
            <a:endParaRPr lang="ru-RU" b="1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>
              <a:effectLst/>
            </a:endParaRPr>
          </a:p>
        </p:txBody>
      </p:sp>
      <p:pic>
        <p:nvPicPr>
          <p:cNvPr id="23554" name="Picture 5" descr="7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6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endParaRPr lang="ru-RU" smtClean="0">
              <a:effectLst/>
            </a:endParaRPr>
          </a:p>
        </p:txBody>
      </p:sp>
      <p:pic>
        <p:nvPicPr>
          <p:cNvPr id="15362" name="Picture 8" descr="img2"/>
          <p:cNvPicPr>
            <a:picLocks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5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r>
              <a:rPr lang="ru-RU" sz="3600" b="1" smtClean="0">
                <a:effectLst/>
              </a:rPr>
              <a:t/>
            </a:r>
            <a:br>
              <a:rPr lang="ru-RU" sz="3600" b="1" smtClean="0">
                <a:effectLst/>
              </a:rPr>
            </a:br>
            <a:r>
              <a:rPr lang="ru-RU" sz="3200" b="1" smtClean="0">
                <a:effectLst/>
              </a:rPr>
              <a:t>Музыка состоит из звуков, каждый из которых положительным образом влияет на здоровье человека</a:t>
            </a:r>
          </a:p>
        </p:txBody>
      </p:sp>
      <p:pic>
        <p:nvPicPr>
          <p:cNvPr id="16386" name="Picture 7" descr="images (1)"/>
          <p:cNvPicPr>
            <a:picLocks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859088" y="2365375"/>
            <a:ext cx="6899275" cy="3730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>
              <a:effectLst/>
            </a:endParaRPr>
          </a:p>
        </p:txBody>
      </p:sp>
      <p:pic>
        <p:nvPicPr>
          <p:cNvPr id="17410" name="Picture 6" descr="1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>
              <a:effectLst/>
            </a:endParaRPr>
          </a:p>
        </p:txBody>
      </p:sp>
      <p:pic>
        <p:nvPicPr>
          <p:cNvPr id="18434" name="Picture 5" descr="2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>
              <a:effectLst/>
            </a:endParaRPr>
          </a:p>
        </p:txBody>
      </p:sp>
      <p:pic>
        <p:nvPicPr>
          <p:cNvPr id="19458" name="Picture 5" descr="3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>
              <a:effectLst/>
            </a:endParaRPr>
          </a:p>
        </p:txBody>
      </p:sp>
      <p:pic>
        <p:nvPicPr>
          <p:cNvPr id="20482" name="Picture 5" descr="4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>
              <a:effectLst/>
            </a:endParaRPr>
          </a:p>
        </p:txBody>
      </p:sp>
      <p:pic>
        <p:nvPicPr>
          <p:cNvPr id="21506" name="Picture 5" descr="5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>
              <a:effectLst/>
            </a:endParaRPr>
          </a:p>
        </p:txBody>
      </p:sp>
      <p:pic>
        <p:nvPicPr>
          <p:cNvPr id="22530" name="Picture 5" descr="6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Сетка с тенью">
  <a:themeElements>
    <a:clrScheme name="Сетка с тенью 5">
      <a:dk1>
        <a:srgbClr val="00827F"/>
      </a:dk1>
      <a:lt1>
        <a:srgbClr val="FFFFFF"/>
      </a:lt1>
      <a:dk2>
        <a:srgbClr val="008080"/>
      </a:dk2>
      <a:lt2>
        <a:srgbClr val="FFFFCC"/>
      </a:lt2>
      <a:accent1>
        <a:srgbClr val="6D6FC7"/>
      </a:accent1>
      <a:accent2>
        <a:srgbClr val="006462"/>
      </a:accent2>
      <a:accent3>
        <a:srgbClr val="AAC0C0"/>
      </a:accent3>
      <a:accent4>
        <a:srgbClr val="DADADA"/>
      </a:accent4>
      <a:accent5>
        <a:srgbClr val="BABBE0"/>
      </a:accent5>
      <a:accent6>
        <a:srgbClr val="005A58"/>
      </a:accent6>
      <a:hlink>
        <a:srgbClr val="00FFFF"/>
      </a:hlink>
      <a:folHlink>
        <a:srgbClr val="00FF00"/>
      </a:folHlink>
    </a:clrScheme>
    <a:fontScheme name="Сетка с тень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етка с тенью 1">
        <a:dk1>
          <a:srgbClr val="7E0000"/>
        </a:dk1>
        <a:lt1>
          <a:srgbClr val="FFFFFF"/>
        </a:lt1>
        <a:dk2>
          <a:srgbClr val="800000"/>
        </a:dk2>
        <a:lt2>
          <a:srgbClr val="FCF0B2"/>
        </a:lt2>
        <a:accent1>
          <a:srgbClr val="C5543D"/>
        </a:accent1>
        <a:accent2>
          <a:srgbClr val="660000"/>
        </a:accent2>
        <a:accent3>
          <a:srgbClr val="C0AAAA"/>
        </a:accent3>
        <a:accent4>
          <a:srgbClr val="DADADA"/>
        </a:accent4>
        <a:accent5>
          <a:srgbClr val="DFB3AF"/>
        </a:accent5>
        <a:accent6>
          <a:srgbClr val="5C0000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2">
        <a:dk1>
          <a:srgbClr val="000066"/>
        </a:dk1>
        <a:lt1>
          <a:srgbClr val="FFFFFF"/>
        </a:lt1>
        <a:dk2>
          <a:srgbClr val="000066"/>
        </a:dk2>
        <a:lt2>
          <a:srgbClr val="B2B8C8"/>
        </a:lt2>
        <a:accent1>
          <a:srgbClr val="008080"/>
        </a:accent1>
        <a:accent2>
          <a:srgbClr val="00004E"/>
        </a:accent2>
        <a:accent3>
          <a:srgbClr val="AAAAB8"/>
        </a:accent3>
        <a:accent4>
          <a:srgbClr val="DADADA"/>
        </a:accent4>
        <a:accent5>
          <a:srgbClr val="AAC0C0"/>
        </a:accent5>
        <a:accent6>
          <a:srgbClr val="000046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3">
        <a:dk1>
          <a:srgbClr val="010199"/>
        </a:dk1>
        <a:lt1>
          <a:srgbClr val="FFFFFF"/>
        </a:lt1>
        <a:dk2>
          <a:srgbClr val="000099"/>
        </a:dk2>
        <a:lt2>
          <a:srgbClr val="CCFFFF"/>
        </a:lt2>
        <a:accent1>
          <a:srgbClr val="00C600"/>
        </a:accent1>
        <a:accent2>
          <a:srgbClr val="01017D"/>
        </a:accent2>
        <a:accent3>
          <a:srgbClr val="AAAACA"/>
        </a:accent3>
        <a:accent4>
          <a:srgbClr val="DADADA"/>
        </a:accent4>
        <a:accent5>
          <a:srgbClr val="AADFAA"/>
        </a:accent5>
        <a:accent6>
          <a:srgbClr val="010171"/>
        </a:accent6>
        <a:hlink>
          <a:srgbClr val="FFE701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4">
        <a:dk1>
          <a:srgbClr val="6B6B99"/>
        </a:dk1>
        <a:lt1>
          <a:srgbClr val="EAEAEA"/>
        </a:lt1>
        <a:dk2>
          <a:srgbClr val="666699"/>
        </a:dk2>
        <a:lt2>
          <a:srgbClr val="CCECFF"/>
        </a:lt2>
        <a:accent1>
          <a:srgbClr val="00CC66"/>
        </a:accent1>
        <a:accent2>
          <a:srgbClr val="54547A"/>
        </a:accent2>
        <a:accent3>
          <a:srgbClr val="B8B8CA"/>
        </a:accent3>
        <a:accent4>
          <a:srgbClr val="C8C8C8"/>
        </a:accent4>
        <a:accent5>
          <a:srgbClr val="AAE2B8"/>
        </a:accent5>
        <a:accent6>
          <a:srgbClr val="4B4B6E"/>
        </a:accent6>
        <a:hlink>
          <a:srgbClr val="65B2FF"/>
        </a:hlink>
        <a:folHlink>
          <a:srgbClr val="99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5">
        <a:dk1>
          <a:srgbClr val="00827F"/>
        </a:dk1>
        <a:lt1>
          <a:srgbClr val="FFFFFF"/>
        </a:lt1>
        <a:dk2>
          <a:srgbClr val="008080"/>
        </a:dk2>
        <a:lt2>
          <a:srgbClr val="FFFFCC"/>
        </a:lt2>
        <a:accent1>
          <a:srgbClr val="6D6FC7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BABBE0"/>
        </a:accent5>
        <a:accent6>
          <a:srgbClr val="005A58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6">
        <a:dk1>
          <a:srgbClr val="4D4D4D"/>
        </a:dk1>
        <a:lt1>
          <a:srgbClr val="FFFFFF"/>
        </a:lt1>
        <a:dk2>
          <a:srgbClr val="525252"/>
        </a:dk2>
        <a:lt2>
          <a:srgbClr val="C0C0C0"/>
        </a:lt2>
        <a:accent1>
          <a:srgbClr val="527C3A"/>
        </a:accent1>
        <a:accent2>
          <a:srgbClr val="444444"/>
        </a:accent2>
        <a:accent3>
          <a:srgbClr val="B3B3B3"/>
        </a:accent3>
        <a:accent4>
          <a:srgbClr val="DADADA"/>
        </a:accent4>
        <a:accent5>
          <a:srgbClr val="B3BFAE"/>
        </a:accent5>
        <a:accent6>
          <a:srgbClr val="3D3D3D"/>
        </a:accent6>
        <a:hlink>
          <a:srgbClr val="FAC458"/>
        </a:hlink>
        <a:folHlink>
          <a:srgbClr val="C7780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7">
        <a:dk1>
          <a:srgbClr val="516032"/>
        </a:dk1>
        <a:lt1>
          <a:srgbClr val="FFFFFF"/>
        </a:lt1>
        <a:dk2>
          <a:srgbClr val="546434"/>
        </a:dk2>
        <a:lt2>
          <a:srgbClr val="B2B68A"/>
        </a:lt2>
        <a:accent1>
          <a:srgbClr val="7D8C70"/>
        </a:accent1>
        <a:accent2>
          <a:srgbClr val="414E28"/>
        </a:accent2>
        <a:accent3>
          <a:srgbClr val="B3B8AE"/>
        </a:accent3>
        <a:accent4>
          <a:srgbClr val="DADADA"/>
        </a:accent4>
        <a:accent5>
          <a:srgbClr val="BFC5BB"/>
        </a:accent5>
        <a:accent6>
          <a:srgbClr val="3A4623"/>
        </a:accent6>
        <a:hlink>
          <a:srgbClr val="80C579"/>
        </a:hlink>
        <a:folHlink>
          <a:srgbClr val="7FAD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8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9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BFBFB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Сетка с тенью 4">
    <a:dk1>
      <a:srgbClr val="6B6B99"/>
    </a:dk1>
    <a:lt1>
      <a:srgbClr val="EAEAEA"/>
    </a:lt1>
    <a:dk2>
      <a:srgbClr val="666699"/>
    </a:dk2>
    <a:lt2>
      <a:srgbClr val="CCECFF"/>
    </a:lt2>
    <a:accent1>
      <a:srgbClr val="00CC66"/>
    </a:accent1>
    <a:accent2>
      <a:srgbClr val="54547A"/>
    </a:accent2>
    <a:accent3>
      <a:srgbClr val="B8B8CA"/>
    </a:accent3>
    <a:accent4>
      <a:srgbClr val="C8C8C8"/>
    </a:accent4>
    <a:accent5>
      <a:srgbClr val="AAE2B8"/>
    </a:accent5>
    <a:accent6>
      <a:srgbClr val="4B4B6E"/>
    </a:accent6>
    <a:hlink>
      <a:srgbClr val="65B2FF"/>
    </a:hlink>
    <a:folHlink>
      <a:srgbClr val="9900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388</TotalTime>
  <Words>18</Words>
  <Application>Microsoft Office PowerPoint</Application>
  <PresentationFormat>Произвольный</PresentationFormat>
  <Paragraphs>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Wingdings</vt:lpstr>
      <vt:lpstr>Calibri</vt:lpstr>
      <vt:lpstr>Сетка с тенью</vt:lpstr>
      <vt:lpstr>Сетка с тенью</vt:lpstr>
      <vt:lpstr>Слайд 1</vt:lpstr>
      <vt:lpstr>Слайд 2</vt:lpstr>
      <vt:lpstr> Музыка состоит из звуков, каждый из которых положительным образом влияет на здоровье человека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игровых технологий в логопедической практике с детьми дошкольного возраста в ходе реализации ФГОС ДО.</dc:title>
  <dc:creator>matvei karelin</dc:creator>
  <cp:lastModifiedBy>Admin</cp:lastModifiedBy>
  <cp:revision>122</cp:revision>
  <dcterms:created xsi:type="dcterms:W3CDTF">2018-03-05T08:34:06Z</dcterms:created>
  <dcterms:modified xsi:type="dcterms:W3CDTF">2020-06-04T07:34:20Z</dcterms:modified>
</cp:coreProperties>
</file>