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79979" cy="328498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61797" y="188640"/>
            <a:ext cx="34563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Картотека дидактических игр по познавательному развитию в средней группе.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669268" y="2564904"/>
            <a:ext cx="15121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Воспитатель:</a:t>
            </a:r>
          </a:p>
          <a:p>
            <a:r>
              <a:rPr lang="ru-RU" sz="1200" dirty="0" smtClean="0"/>
              <a:t>Никифорова С.Г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4416"/>
            <a:ext cx="4379979" cy="32849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379" y="40254"/>
            <a:ext cx="4379979" cy="32849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377" y="3424986"/>
            <a:ext cx="4379979" cy="328498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716016" y="188640"/>
            <a:ext cx="40324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«Найди ошибку»</a:t>
            </a:r>
          </a:p>
          <a:p>
            <a:r>
              <a:rPr lang="ru-RU" sz="1400" dirty="0"/>
              <a:t> Цели: учить отчетливо произносить многосложные слова громко, развивать слуховое внимание.</a:t>
            </a:r>
          </a:p>
          <a:p>
            <a:r>
              <a:rPr lang="ru-RU" sz="1400" dirty="0"/>
              <a:t>Ход игры: Воспитатель показывает игрушку и называет заведомо неправильное действие, которое якобы производит это животное. Дети должны ответить, правильно это или нет, а потом перечислить те действия, которые на самом деле может совершать данное животное. Например: «Собака читает. Может собака читать?» Дети отвечают: «Нет». А что может делать собака? Дети перечисляют. Затем называются другие животные.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3375416"/>
            <a:ext cx="398444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«Так бывает или нет</a:t>
            </a:r>
            <a:r>
              <a:rPr lang="ru-RU" sz="1600" b="1" dirty="0" smtClean="0"/>
              <a:t>»</a:t>
            </a:r>
          </a:p>
          <a:p>
            <a:pPr algn="ctr"/>
            <a:endParaRPr lang="ru-RU" sz="1600" b="1" dirty="0"/>
          </a:p>
          <a:p>
            <a:r>
              <a:rPr lang="ru-RU" sz="1400" dirty="0"/>
              <a:t> Цели: учить замечать непоследовательность в суждениях, развивать логическое мышление.</a:t>
            </a:r>
          </a:p>
          <a:p>
            <a:r>
              <a:rPr lang="ru-RU" sz="1400" dirty="0"/>
              <a:t>  Ход игры: Воспитатель объясняет правила игры:</a:t>
            </a:r>
          </a:p>
          <a:p>
            <a:r>
              <a:rPr lang="ru-RU" sz="1400" dirty="0"/>
              <a:t>•	Я буду рассказывать историю, в которой вы должны заметить то, чего не бывает.</a:t>
            </a:r>
          </a:p>
          <a:p>
            <a:r>
              <a:rPr lang="ru-RU" sz="1400" dirty="0"/>
              <a:t>«Летом, когда ярко светило солнце, мы с ребятами вышли на прогулку. Сделали из снега снеговика и стали кататься на санках». «Наступила весна. Все птицы улетели в теплые края. Медведь залез в свою берлогу и решил проспать всю весну...»</a:t>
            </a:r>
          </a:p>
          <a:p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16016" y="3498526"/>
            <a:ext cx="40324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«Какое время года</a:t>
            </a:r>
            <a:r>
              <a:rPr lang="ru-RU" sz="1600" b="1" dirty="0" smtClean="0"/>
              <a:t>?»</a:t>
            </a:r>
          </a:p>
          <a:p>
            <a:pPr algn="ctr"/>
            <a:endParaRPr lang="ru-RU" sz="1600" b="1" dirty="0"/>
          </a:p>
          <a:p>
            <a:r>
              <a:rPr lang="ru-RU" sz="1600" b="1" dirty="0"/>
              <a:t> </a:t>
            </a:r>
            <a:r>
              <a:rPr lang="ru-RU" sz="1600" dirty="0"/>
              <a:t>Цели: учить соотносить описание природы в стихах или прозе с определенным временем года; развивать слуховое внимание, быстроту мышления.</a:t>
            </a:r>
          </a:p>
          <a:p>
            <a:r>
              <a:rPr lang="ru-RU" sz="1600" dirty="0"/>
              <a:t> Ход игры: Дети сидят на скамейке. Воспитатель задает вопрос «Когда это бывает?» и читает текст или загадку о разных временах года.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326575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79979" cy="32849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4416"/>
            <a:ext cx="4379979" cy="32849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379" y="40254"/>
            <a:ext cx="4379979" cy="32849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377" y="3424986"/>
            <a:ext cx="4379979" cy="328498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7504" y="85155"/>
            <a:ext cx="40324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«Где что можно делать</a:t>
            </a:r>
            <a:r>
              <a:rPr lang="ru-RU" sz="1600" b="1" dirty="0" smtClean="0"/>
              <a:t>?»</a:t>
            </a:r>
          </a:p>
          <a:p>
            <a:pPr algn="ctr"/>
            <a:endParaRPr lang="ru-RU" sz="1600" b="1" dirty="0"/>
          </a:p>
          <a:p>
            <a:r>
              <a:rPr lang="ru-RU" sz="1600" dirty="0"/>
              <a:t> Цели: активизация в речи глаголов, употребляющихся в определенной ситуации.</a:t>
            </a:r>
          </a:p>
          <a:p>
            <a:r>
              <a:rPr lang="ru-RU" sz="1600" dirty="0"/>
              <a:t> Ход игры: Воспитатель задает вопросы, дети отвечают на них.</a:t>
            </a:r>
          </a:p>
          <a:p>
            <a:r>
              <a:rPr lang="ru-RU" sz="1600" dirty="0"/>
              <a:t>        Что можно делать в лесу? (Гулять; собирать ягоды, грибы; охотится; слушать пение птиц; отдыхать).</a:t>
            </a:r>
          </a:p>
          <a:p>
            <a:r>
              <a:rPr lang="ru-RU" sz="1600" dirty="0"/>
              <a:t>        Что можно делать на реке? Что делают в больнице?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88233" y="88401"/>
            <a:ext cx="432412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«Закончи предложение</a:t>
            </a:r>
            <a:r>
              <a:rPr lang="ru-RU" sz="1600" b="1" dirty="0" smtClean="0"/>
              <a:t>»</a:t>
            </a:r>
          </a:p>
          <a:p>
            <a:pPr algn="ctr"/>
            <a:endParaRPr lang="ru-RU" sz="1600" b="1" dirty="0"/>
          </a:p>
          <a:p>
            <a:r>
              <a:rPr lang="ru-RU" sz="1600" b="1" dirty="0"/>
              <a:t> </a:t>
            </a:r>
            <a:r>
              <a:rPr lang="ru-RU" sz="1600" dirty="0"/>
              <a:t>Цели: учить дополнять предложения словом противоположного значения, развивать внимание.</a:t>
            </a:r>
          </a:p>
          <a:p>
            <a:r>
              <a:rPr lang="ru-RU" sz="1600" dirty="0"/>
              <a:t> Ход игры: Воспитатель начинает предложение, а дети его заканчивают, только говорят слова с противоположным значением.</a:t>
            </a:r>
          </a:p>
          <a:p>
            <a:r>
              <a:rPr lang="ru-RU" sz="1600" dirty="0"/>
              <a:t>        Сахар сладкий. а перец - …. (горький).</a:t>
            </a:r>
          </a:p>
          <a:p>
            <a:r>
              <a:rPr lang="ru-RU" sz="1600" dirty="0"/>
              <a:t>        Летом листья зеленые, а осенью ….(желтые).</a:t>
            </a:r>
          </a:p>
          <a:p>
            <a:r>
              <a:rPr lang="ru-RU" sz="1600" dirty="0"/>
              <a:t>        Дорога широкая, а тропинка .... (узкая).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233" y="3344416"/>
            <a:ext cx="426773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 smtClean="0"/>
          </a:p>
          <a:p>
            <a:pPr algn="ctr"/>
            <a:r>
              <a:rPr lang="ru-RU" sz="1600" b="1" dirty="0" smtClean="0"/>
              <a:t>«</a:t>
            </a:r>
            <a:r>
              <a:rPr lang="ru-RU" sz="1600" b="1" dirty="0"/>
              <a:t>У кого кто</a:t>
            </a:r>
            <a:r>
              <a:rPr lang="ru-RU" sz="1600" b="1" dirty="0" smtClean="0"/>
              <a:t>»</a:t>
            </a:r>
          </a:p>
          <a:p>
            <a:pPr algn="ctr"/>
            <a:endParaRPr lang="ru-RU" sz="1600" b="1" dirty="0"/>
          </a:p>
          <a:p>
            <a:r>
              <a:rPr lang="ru-RU" sz="1600" b="1" dirty="0"/>
              <a:t> </a:t>
            </a:r>
            <a:r>
              <a:rPr lang="ru-RU" sz="1600" dirty="0"/>
              <a:t>Цели: закрепить знания о животных, развивать внимание, память.</a:t>
            </a:r>
          </a:p>
          <a:p>
            <a:r>
              <a:rPr lang="ru-RU" sz="1600" dirty="0"/>
              <a:t> Ход игры: Воспитатель называет животное, а дети называют детеныша в единственном и множественном числе. Ребенок, который правильно назовет детеныша, получает фишку.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3403171"/>
            <a:ext cx="434035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smtClean="0"/>
          </a:p>
          <a:p>
            <a:pPr algn="ctr"/>
            <a:r>
              <a:rPr lang="ru-RU" sz="1600" b="1" smtClean="0"/>
              <a:t>«</a:t>
            </a:r>
            <a:r>
              <a:rPr lang="ru-RU" sz="1600" b="1" dirty="0"/>
              <a:t>Загадай, мы </a:t>
            </a:r>
            <a:r>
              <a:rPr lang="ru-RU" sz="1600" b="1"/>
              <a:t>отгадаем</a:t>
            </a:r>
            <a:r>
              <a:rPr lang="ru-RU" sz="1600" b="1" smtClean="0"/>
              <a:t>»</a:t>
            </a:r>
          </a:p>
          <a:p>
            <a:pPr algn="ctr"/>
            <a:endParaRPr lang="ru-RU" sz="1600" b="1" dirty="0"/>
          </a:p>
          <a:p>
            <a:r>
              <a:rPr lang="ru-RU" sz="1600" b="1" dirty="0"/>
              <a:t> </a:t>
            </a:r>
            <a:r>
              <a:rPr lang="ru-RU" sz="1600" dirty="0"/>
              <a:t>Цели: закрепить знания о растениях сада и огорода; умение называть их признаки, описывать и находить их по описанию, развивать внимание.</a:t>
            </a:r>
          </a:p>
          <a:p>
            <a:r>
              <a:rPr lang="ru-RU" sz="1600" dirty="0"/>
              <a:t>Ход игры: Дети описывают любое растение в следующем порядке6 форма, окраска, вкус. Водящий по описанию должен узнать растение.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3906680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425</Words>
  <Application>Microsoft Office PowerPoint</Application>
  <PresentationFormat>Экран (4:3)</PresentationFormat>
  <Paragraphs>40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18</cp:revision>
  <dcterms:created xsi:type="dcterms:W3CDTF">2020-06-11T18:56:09Z</dcterms:created>
  <dcterms:modified xsi:type="dcterms:W3CDTF">2020-06-11T19:59:46Z</dcterms:modified>
</cp:coreProperties>
</file>