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b="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 в лес</a:t>
            </a:r>
            <a:endParaRPr lang="ru-RU" sz="4400" b="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498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Река в лесу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62881"/>
            <a:ext cx="8640960" cy="5400600"/>
          </a:xfrm>
        </p:spPr>
      </p:pic>
    </p:spTree>
    <p:extLst>
      <p:ext uri="{BB962C8B-B14F-4D97-AF65-F5344CB8AC3E}">
        <p14:creationId xmlns:p14="http://schemas.microsoft.com/office/powerpoint/2010/main" val="1143860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Поляна цветов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730834"/>
            <a:ext cx="8640960" cy="5940659"/>
          </a:xfrm>
        </p:spPr>
      </p:pic>
    </p:spTree>
    <p:extLst>
      <p:ext uri="{BB962C8B-B14F-4D97-AF65-F5344CB8AC3E}">
        <p14:creationId xmlns:p14="http://schemas.microsoft.com/office/powerpoint/2010/main" val="3244302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Гриб мухомор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836712"/>
            <a:ext cx="7776863" cy="5832647"/>
          </a:xfrm>
        </p:spPr>
      </p:pic>
    </p:spTree>
    <p:extLst>
      <p:ext uri="{BB962C8B-B14F-4D97-AF65-F5344CB8AC3E}">
        <p14:creationId xmlns:p14="http://schemas.microsoft.com/office/powerpoint/2010/main" val="431527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Муравейник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078873"/>
            <a:ext cx="8352928" cy="5568617"/>
          </a:xfrm>
        </p:spPr>
      </p:pic>
    </p:spTree>
    <p:extLst>
      <p:ext uri="{BB962C8B-B14F-4D97-AF65-F5344CB8AC3E}">
        <p14:creationId xmlns:p14="http://schemas.microsoft.com/office/powerpoint/2010/main" val="3970438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Гнездо птицы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764704"/>
            <a:ext cx="6624736" cy="5866179"/>
          </a:xfrm>
        </p:spPr>
      </p:pic>
    </p:spTree>
    <p:extLst>
      <p:ext uri="{BB962C8B-B14F-4D97-AF65-F5344CB8AC3E}">
        <p14:creationId xmlns:p14="http://schemas.microsoft.com/office/powerpoint/2010/main" val="1228598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Ёж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666" y="1268760"/>
            <a:ext cx="8408798" cy="5154594"/>
          </a:xfrm>
        </p:spPr>
      </p:pic>
    </p:spTree>
    <p:extLst>
      <p:ext uri="{BB962C8B-B14F-4D97-AF65-F5344CB8AC3E}">
        <p14:creationId xmlns:p14="http://schemas.microsoft.com/office/powerpoint/2010/main" val="2348321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Хвойный лес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62882"/>
            <a:ext cx="8640960" cy="5400598"/>
          </a:xfrm>
        </p:spPr>
      </p:pic>
    </p:spTree>
    <p:extLst>
      <p:ext uri="{BB962C8B-B14F-4D97-AF65-F5344CB8AC3E}">
        <p14:creationId xmlns:p14="http://schemas.microsoft.com/office/powerpoint/2010/main" val="4062584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Лиственный лес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80728"/>
            <a:ext cx="8568952" cy="5732629"/>
          </a:xfrm>
        </p:spPr>
      </p:pic>
    </p:spTree>
    <p:extLst>
      <p:ext uri="{BB962C8B-B14F-4D97-AF65-F5344CB8AC3E}">
        <p14:creationId xmlns:p14="http://schemas.microsoft.com/office/powerpoint/2010/main" val="410577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Лиственный лес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8471589" cy="5294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4649035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5</TotalTime>
  <Words>29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Паркет</vt:lpstr>
      <vt:lpstr>Прогулка в лес</vt:lpstr>
      <vt:lpstr>                           Поляна цветов</vt:lpstr>
      <vt:lpstr>                            Гриб мухомор</vt:lpstr>
      <vt:lpstr>                          Муравейник</vt:lpstr>
      <vt:lpstr>                        Гнездо птицы</vt:lpstr>
      <vt:lpstr>                                   Ёж</vt:lpstr>
      <vt:lpstr>                          Хвойный лес</vt:lpstr>
      <vt:lpstr>                       Лиственный лес</vt:lpstr>
      <vt:lpstr>                      Лиственный лес</vt:lpstr>
      <vt:lpstr>                          Река в лесу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Прогулка в лес</dc:title>
  <dc:creator>Дом</dc:creator>
  <cp:lastModifiedBy>Дом</cp:lastModifiedBy>
  <cp:revision>3</cp:revision>
  <dcterms:created xsi:type="dcterms:W3CDTF">2019-09-15T22:24:50Z</dcterms:created>
  <dcterms:modified xsi:type="dcterms:W3CDTF">2020-06-11T20:26:53Z</dcterms:modified>
</cp:coreProperties>
</file>