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158680" cy="31878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+mn-lt"/>
              </a:rPr>
              <a:t>гимнастика как средство и метод физического воспитания ребенка</a:t>
            </a:r>
            <a:endParaRPr lang="ru-RU" dirty="0">
              <a:latin typeface="+mn-lt"/>
            </a:endParaRPr>
          </a:p>
        </p:txBody>
      </p:sp>
      <p:pic>
        <p:nvPicPr>
          <p:cNvPr id="7" name="Рисунок 6" descr="http://www.berezka332.ru/image/a5820b393f615bb6e9e02b804e95f08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861048"/>
            <a:ext cx="324036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kazkadou.ucoz.ru/kartinki/67e97de5e19f716671e49c2da04815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140968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~PP3122.WAV">
            <a:hlinkClick r:id="" action="ppaction://media"/>
          </p:cNvPr>
          <p:cNvPicPr>
            <a:picLocks noRot="1" noChangeAspect="1"/>
          </p:cNvPicPr>
          <p:nvPr>
            <a:wavAudioFile r:embed="rId1" name="~PP3122.WAV"/>
          </p:nvPr>
        </p:nvPicPr>
        <p:blipFill>
          <a:blip r:embed="rId5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Гимнастика</a:t>
            </a:r>
            <a:r>
              <a:rPr lang="ru-RU" sz="1600" dirty="0" smtClean="0"/>
              <a:t> (от греч. «</a:t>
            </a:r>
            <a:r>
              <a:rPr lang="ru-RU" sz="1600" dirty="0" err="1" smtClean="0"/>
              <a:t>гимнос</a:t>
            </a:r>
            <a:r>
              <a:rPr lang="ru-RU" sz="1600" dirty="0" smtClean="0"/>
              <a:t>» — обнаженный) — система специально подобранных физических упражнений и научно разработанных методических положений, направленных на решение задач всестороннего физического развития и оздоровления ребенка.</a:t>
            </a:r>
            <a:endParaRPr lang="ru-RU" sz="1600" dirty="0"/>
          </a:p>
        </p:txBody>
      </p:sp>
      <p:pic>
        <p:nvPicPr>
          <p:cNvPr id="4" name="Рисунок 3" descr="hello_html_659dd9a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172819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35cac41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700808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2132856"/>
            <a:ext cx="394218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Задача гимнастики - формирование правильной осанки, коррекция различных деформаций тела, воспитание умения владеть им.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r>
              <a:rPr lang="ru-RU" sz="1600" dirty="0" smtClean="0"/>
              <a:t>Гимнастика и ее методы способствуют повышению общей физической подготовленности ребенка и помогают успешнее решать задачи физического воспитания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12845"/>
            <a:ext cx="4572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ВИДЫ ГИМНАСТИКИ И ИХ ХАРАКТЕРИСТИКА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just"/>
            <a:r>
              <a:rPr lang="ru-RU" sz="1600" dirty="0" err="1" smtClean="0"/>
              <a:t>Общеразвивающая</a:t>
            </a:r>
            <a:r>
              <a:rPr lang="ru-RU" sz="1600" dirty="0" smtClean="0"/>
              <a:t> (к ней относятся — основная гимнастика, гигиеническая и др.), гимнастика со спортивной направленностью, включающая в себя элементы, доступные детям и направленные на повышение их общей физической подготовленности (к ней относятся художественная гимнастика, атлетическая и др.), прикладная, или лечебная.</a:t>
            </a:r>
          </a:p>
          <a:p>
            <a:pPr algn="just"/>
            <a:r>
              <a:rPr lang="ru-RU" sz="1600" i="1" dirty="0" smtClean="0"/>
              <a:t>Основная гимнастика. </a:t>
            </a:r>
            <a:r>
              <a:rPr lang="ru-RU" sz="1600" dirty="0" smtClean="0"/>
              <a:t>Основная гимнастика направлена на укрепление здоровья, общей физической подготовленности, закаливание организма, воспитание правильной осанки, укрепление внутренних органов и их систем (</a:t>
            </a:r>
            <a:r>
              <a:rPr lang="ru-RU" sz="1600" dirty="0" err="1" smtClean="0"/>
              <a:t>сердечно-сосудистой</a:t>
            </a:r>
            <a:r>
              <a:rPr lang="ru-RU" sz="1600" dirty="0" smtClean="0"/>
              <a:t>, дыхательной, эндокринной).</a:t>
            </a:r>
            <a:endParaRPr lang="ru-RU" sz="1600" dirty="0"/>
          </a:p>
        </p:txBody>
      </p:sp>
      <p:pic>
        <p:nvPicPr>
          <p:cNvPr id="3" name="Рисунок 2" descr="https://pylcynae-shat-dou20.edumsko.ru/uploads/3000/10389/persona/news/untitled_folder/.thumbs/depositphotos_49080315-stock-illustration-children-playing-a-ball.jpg?15027367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914525" cy="162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.pinimg.com/736x/19/9e/2d/199e2d703345e2eabb17bf3e8f05b9cb--classroom-decor-classroom-labels.jpg"/>
          <p:cNvPicPr/>
          <p:nvPr/>
        </p:nvPicPr>
        <p:blipFill>
          <a:blip r:embed="rId3" cstate="print"/>
          <a:srcRect r="-1015" b="9071"/>
          <a:stretch>
            <a:fillRect/>
          </a:stretch>
        </p:blipFill>
        <p:spPr bwMode="auto">
          <a:xfrm>
            <a:off x="7020272" y="260648"/>
            <a:ext cx="19442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thumbs.dreamstime.com/z/%D0%B4%D0%B5%D1%82%D1%81%D1%82%D0%B2%D0%BE-004-634609.jpg"/>
          <p:cNvPicPr/>
          <p:nvPr/>
        </p:nvPicPr>
        <p:blipFill>
          <a:blip r:embed="rId4" cstate="print"/>
          <a:srcRect r="-91" b="13092"/>
          <a:stretch>
            <a:fillRect/>
          </a:stretch>
        </p:blipFill>
        <p:spPr bwMode="auto">
          <a:xfrm>
            <a:off x="179512" y="5229200"/>
            <a:ext cx="283952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t2.depositphotos.com/1001009/7595/v/950/depositphotos_75953505-stock-illustration-morning-work-ou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5085184"/>
            <a:ext cx="208823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76672"/>
            <a:ext cx="6102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/>
              <a:t>Гигиеническая гимнастика </a:t>
            </a:r>
            <a:r>
              <a:rPr lang="ru-RU" sz="1600" dirty="0" smtClean="0"/>
              <a:t>направлена на укрепление здоровья ребенка, воспитание правильной осанки, совершенствование функциональных систем организма. Средствами гигиенической гимнастики являются </a:t>
            </a:r>
            <a:r>
              <a:rPr lang="ru-RU" sz="1600" dirty="0" err="1" smtClean="0"/>
              <a:t>общеразвивающие</a:t>
            </a:r>
            <a:r>
              <a:rPr lang="ru-RU" sz="1600" dirty="0" smtClean="0"/>
              <a:t> упражнения в сочетании с закаливающими: водными, воздушными и солнечными процедурами; массажем и </a:t>
            </a:r>
            <a:r>
              <a:rPr lang="ru-RU" sz="1600" dirty="0" err="1" smtClean="0"/>
              <a:t>самомассажем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6" name="Рисунок 5" descr="https://avatars.mds.yandex.net/get-pdb/224463/88653027-61c7-41ac-99ad-15de01f04c08/s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0888"/>
            <a:ext cx="40324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melkie.net/wp-content/uploads/2018/05/deti-idut-po-massazhnomu-kovriku-s-cvetochkam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564904"/>
            <a:ext cx="3339207" cy="382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32656"/>
            <a:ext cx="5832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/>
              <a:t>Гимнастика со спортивной направленностью </a:t>
            </a:r>
            <a:r>
              <a:rPr lang="ru-RU" sz="1600" dirty="0" smtClean="0"/>
              <a:t>имеет целью повышение общей физической подготовленности человека. В работе с детьми дошкольного возраста можно применять только ее элементы.</a:t>
            </a:r>
            <a:endParaRPr lang="ru-RU" sz="1600" dirty="0"/>
          </a:p>
        </p:txBody>
      </p:sp>
      <p:pic>
        <p:nvPicPr>
          <p:cNvPr id="6" name="Рисунок 5" descr="http://images.easyfreeclipart.com/6/gymnastics-clipart-pommel-horse-2-classroom-6505.jpg"/>
          <p:cNvPicPr/>
          <p:nvPr/>
        </p:nvPicPr>
        <p:blipFill>
          <a:blip r:embed="rId2" cstate="print"/>
          <a:srcRect r="916" b="10400"/>
          <a:stretch>
            <a:fillRect/>
          </a:stretch>
        </p:blipFill>
        <p:spPr bwMode="auto">
          <a:xfrm>
            <a:off x="539552" y="1484784"/>
            <a:ext cx="38884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get-pdb/234183/9294903a-18b9-4d51-86f8-c2bdf4bdcb4f/s1200"/>
          <p:cNvPicPr/>
          <p:nvPr/>
        </p:nvPicPr>
        <p:blipFill>
          <a:blip r:embed="rId3" cstate="print"/>
          <a:srcRect b="15375"/>
          <a:stretch>
            <a:fillRect/>
          </a:stretch>
        </p:blipFill>
        <p:spPr bwMode="auto">
          <a:xfrm>
            <a:off x="4211960" y="4293096"/>
            <a:ext cx="4695825" cy="238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5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К спортивным видам гимнастики относится акробатика (от греч. — «подымающийся вверх»). В дошкольных учреждениях используются отдельные элементы акробатики, в основном это подводящие к акробатическим упражнениям движения, которые подготавливают ребенка к выполнению упражнений в школьном возрасте.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2276872"/>
            <a:ext cx="51845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/>
              <a:t>Ритмическая гимнастика </a:t>
            </a:r>
            <a:r>
              <a:rPr lang="ru-RU" sz="1600" dirty="0" smtClean="0"/>
              <a:t>представляет собой систему физических упражнений, выполняемых под музыку. Ритмическая гимнастика способствует развитию у детей мышечной свободы, выразительности, красоты, грациозности, ритмичности движений. Она развивает музыкальность, формирует чувство ритма.</a:t>
            </a:r>
          </a:p>
          <a:p>
            <a:pPr algn="just"/>
            <a:r>
              <a:rPr lang="ru-RU" sz="1600" dirty="0" smtClean="0"/>
              <a:t>Ритмическая гимнастика в дошкольных учреждениях включается в разные формы двигательной деятельности: в утреннюю гимнастику, в вводную часть физкультурных занятий или как ритмические блоки в основную их часть и другие виды деятельности.</a:t>
            </a:r>
            <a:endParaRPr lang="ru-RU" sz="1600" dirty="0"/>
          </a:p>
        </p:txBody>
      </p:sp>
      <p:pic>
        <p:nvPicPr>
          <p:cNvPr id="4" name="Рисунок 3" descr="http://900igr.net/up/datai/190120/0034-020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3024336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340768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/>
              <a:t>Художественная гимнастика </a:t>
            </a:r>
            <a:r>
              <a:rPr lang="ru-RU" sz="1600" dirty="0" smtClean="0"/>
              <a:t>включает в себя упражнения со спортивной направленностью. Это могут быть упражнения без предметов или с предметами, а также упражнения с </a:t>
            </a:r>
            <a:r>
              <a:rPr lang="ru-RU" sz="1600" dirty="0" err="1" smtClean="0"/>
              <a:t>неопорными</a:t>
            </a:r>
            <a:r>
              <a:rPr lang="ru-RU" sz="1600" dirty="0" smtClean="0"/>
              <a:t> прыжками. Отличительной особенностью художественной гимнастики является связь с музыкой и элементами танца, эмоциональная выразительность движений, их красота и грациозность, что в значительной мере способствует эстетическому воспитанию.</a:t>
            </a:r>
            <a:endParaRPr lang="ru-RU" sz="1600" dirty="0"/>
          </a:p>
        </p:txBody>
      </p:sp>
      <p:pic>
        <p:nvPicPr>
          <p:cNvPr id="3" name="Рисунок 2" descr="http://mechta.komt.su/images/stories/Baby-fitn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84984"/>
            <a:ext cx="4238625" cy="337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cdn5.vectorstock.com/i/1000x1000/86/39/different-types-of-gymnastics-vector-11158639.jpg"/>
          <p:cNvPicPr/>
          <p:nvPr/>
        </p:nvPicPr>
        <p:blipFill>
          <a:blip r:embed="rId3" cstate="print"/>
          <a:srcRect r="-95" b="12551"/>
          <a:stretch>
            <a:fillRect/>
          </a:stretch>
        </p:blipFill>
        <p:spPr bwMode="auto">
          <a:xfrm>
            <a:off x="611560" y="3356992"/>
            <a:ext cx="3314700" cy="225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98884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i="1" dirty="0" smtClean="0"/>
              <a:t>Прикладная гимнастика. </a:t>
            </a:r>
            <a:r>
              <a:rPr lang="ru-RU" sz="1600" dirty="0" smtClean="0"/>
              <a:t>К прикладной гимнастике относится лечебная гимнастика, или лечебная физкультура, направленная на восстановление здоровья. Она используется для улучшения состояния нервной системы, повышения тонуса организма, снятия отрицательных эмоций, улучшения телосложения, исправления осанки.</a:t>
            </a:r>
            <a:endParaRPr lang="ru-RU" sz="1600" dirty="0"/>
          </a:p>
        </p:txBody>
      </p:sp>
      <p:pic>
        <p:nvPicPr>
          <p:cNvPr id="3" name="Рисунок 2" descr="http://www.fitnessera.ru/wp-content/uploads/2017/08/499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88640"/>
            <a:ext cx="3384376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s://avatars.mds.yandex.net/get-pdb/225396/0efbdd8e-9606-49c4-a14d-622c1c3ddad1/s1200?webp=fals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77072"/>
            <a:ext cx="3439965" cy="2390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http://muscleoriginal.com/wp-content/uploads/2015/12/%D0%B0%D1%8D%D1%80%D0%BE%D0%B1%D0%B8%D0%BA%D0%B0-%D0%B2-%D0%B4%D0%B5%D1%81%D1%82%D0%BA%D0%B8%D1%85-%D1%81%D0%B0%D0%B4%D0%B0%D1%85-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437112"/>
            <a:ext cx="3362325" cy="2069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omskkapital.ru/image/1104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88640"/>
            <a:ext cx="3148980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metod-kopilka.ru/images/doc/13/6477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53</Words>
  <Application>Microsoft Office PowerPoint</Application>
  <PresentationFormat>Экран (4:3)</PresentationFormat>
  <Paragraphs>16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гимнастика как средство и метод физического воспитания ребенка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как средство и метод физического воспитания ребенка</dc:title>
  <dc:creator>hp</dc:creator>
  <cp:lastModifiedBy>hp</cp:lastModifiedBy>
  <cp:revision>10</cp:revision>
  <dcterms:created xsi:type="dcterms:W3CDTF">2018-12-06T15:29:42Z</dcterms:created>
  <dcterms:modified xsi:type="dcterms:W3CDTF">2018-12-06T17:13:16Z</dcterms:modified>
</cp:coreProperties>
</file>