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2" r:id="rId4"/>
    <p:sldId id="260" r:id="rId5"/>
    <p:sldId id="263" r:id="rId6"/>
    <p:sldId id="264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80" r:id="rId15"/>
    <p:sldId id="273" r:id="rId16"/>
    <p:sldId id="274" r:id="rId17"/>
    <p:sldId id="275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8697"/>
    <a:srgbClr val="C6247A"/>
    <a:srgbClr val="C52378"/>
    <a:srgbClr val="98124D"/>
    <a:srgbClr val="853E5B"/>
    <a:srgbClr val="F94900"/>
    <a:srgbClr val="613125"/>
    <a:srgbClr val="AC187B"/>
    <a:srgbClr val="542939"/>
    <a:srgbClr val="E4EC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86" d="100"/>
          <a:sy n="86" d="100"/>
        </p:scale>
        <p:origin x="-510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70323" y="1806766"/>
            <a:ext cx="583894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tx2"/>
                </a:solidFill>
              </a:rPr>
              <a:t>Организация </a:t>
            </a:r>
            <a:r>
              <a:rPr lang="ru-RU" sz="4000" b="1" dirty="0" smtClean="0">
                <a:solidFill>
                  <a:schemeClr val="tx2"/>
                </a:solidFill>
              </a:rPr>
              <a:t>познавательно-исследовательской деятельности </a:t>
            </a:r>
            <a:r>
              <a:rPr lang="ru-RU" sz="4000" b="1" dirty="0">
                <a:solidFill>
                  <a:schemeClr val="tx2"/>
                </a:solidFill>
              </a:rPr>
              <a:t>с детьми дошкольного возраста в </a:t>
            </a:r>
            <a:r>
              <a:rPr lang="ru-RU" sz="4000" b="1" dirty="0" smtClean="0">
                <a:solidFill>
                  <a:schemeClr val="tx2"/>
                </a:solidFill>
              </a:rPr>
              <a:t>летний период</a:t>
            </a:r>
          </a:p>
          <a:p>
            <a:pPr algn="ctr"/>
            <a:r>
              <a:rPr lang="ru-RU" sz="2000" b="1" dirty="0" smtClean="0">
                <a:ln w="0"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                Воспитатель МДОУ комбинированного вида №27 д/с Золотая рыбка»  </a:t>
            </a:r>
            <a:r>
              <a:rPr lang="ru-RU" sz="2000" b="1" dirty="0" err="1" smtClean="0">
                <a:ln w="0"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Потопопова</a:t>
            </a:r>
            <a:r>
              <a:rPr lang="ru-RU" sz="2000" b="1" dirty="0" smtClean="0">
                <a:ln w="0">
                  <a:noFill/>
                </a:ln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Е.А</a:t>
            </a:r>
            <a:endParaRPr lang="ru-RU" sz="2000" b="1" dirty="0">
              <a:ln w="0">
                <a:noFill/>
              </a:ln>
              <a:solidFill>
                <a:srgbClr val="FF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35500" y="3571096"/>
            <a:ext cx="1348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:</a:t>
            </a: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07614" y="638978"/>
            <a:ext cx="37677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Игры с песком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8973" y="1261698"/>
            <a:ext cx="692960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позитивно влияют на эмоциональное самочувствие детей и являются прекрасным средством для познавательной активности.</a:t>
            </a:r>
          </a:p>
          <a:p>
            <a:r>
              <a:rPr lang="ru-RU" dirty="0"/>
              <a:t>Игры в песочнице – это прекрасная развивающая среда для работы с детьми. Она дает неограниченные возможности экспрессии, так как игры с песком насыщены разными эмоциями (восторгом, удивлением, радостью), позволяет создавать символические образы, отражающие неповторимый внутренний мир ребенка. Песок – отличный материал для игр: можно рисовать, строить мосты, замки, рыть каналы.  Ребята знакомятся со свойствами песка, постигают приемы строительства из него, учатся действовать с водой. В итоге у них развиваются творческие, исследовательские, конструктивные способности, эстетический вкус. Можно провести с детьми следующие эксперименты: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/>
              <a:t> </a:t>
            </a:r>
            <a:r>
              <a:rPr lang="ru-RU" b="1" dirty="0"/>
              <a:t>«Сравнение мокрого и сухого песка по весу».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/>
              <a:t> </a:t>
            </a:r>
            <a:r>
              <a:rPr lang="ru-RU" b="1" dirty="0"/>
              <a:t>«Из чего состоит песок». 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b="1" dirty="0"/>
              <a:t>«Ветер».  </a:t>
            </a:r>
            <a:endParaRPr lang="ru-RU" b="1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/>
              <a:t> </a:t>
            </a:r>
            <a:r>
              <a:rPr lang="ru-RU" b="1" dirty="0"/>
              <a:t>«Своды и тоннели». 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/>
              <a:t>«Песочные </a:t>
            </a:r>
            <a:r>
              <a:rPr lang="ru-RU" b="1" dirty="0"/>
              <a:t>часы».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168" y="4682169"/>
            <a:ext cx="1812213" cy="152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36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27952" y="649995"/>
            <a:ext cx="34320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Игры с водой</a:t>
            </a:r>
            <a:r>
              <a:rPr lang="ru-RU" sz="2000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20328" y="1344059"/>
            <a:ext cx="6400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любимое занятие детей на прогулке. Выйдя на прогулку, ребята всегда спешат к нему, это любимое место, ведь играя с водой,  они не только получают положительные эмоции, но и проводят опыты, эксперименты, познавая свойства этой чудотворной жидкости.</a:t>
            </a:r>
          </a:p>
          <a:p>
            <a:endParaRPr lang="ru-RU" sz="20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 "Тонет, не тонет”. 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  "Подводная лодка из яйца”. 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  "Цветы лотоса”. 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  "Чудесные спички”.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 «Веселые кораблики». </a:t>
            </a:r>
            <a:endParaRPr lang="ru-RU" sz="2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890" y="3899971"/>
            <a:ext cx="2850944" cy="192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69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-88135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28800" y="771181"/>
            <a:ext cx="36792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Игры с воздухом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43209" y="1333041"/>
            <a:ext cx="649995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На прогулке можно узнать много интересного и о воздухе и его свойствах</a:t>
            </a:r>
            <a:r>
              <a:rPr lang="ru-RU" sz="2000" dirty="0" smtClean="0"/>
              <a:t>:</a:t>
            </a:r>
          </a:p>
          <a:p>
            <a:endParaRPr lang="ru-RU" sz="20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/>
              <a:t> </a:t>
            </a:r>
            <a:r>
              <a:rPr lang="ru-RU" sz="2000" b="1" dirty="0"/>
              <a:t>«Помашем веером». 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 </a:t>
            </a:r>
            <a:r>
              <a:rPr lang="ru-RU" sz="2000" b="1" dirty="0"/>
              <a:t>«Поймаем воздух».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 </a:t>
            </a:r>
            <a:r>
              <a:rPr lang="ru-RU" sz="2000" b="1" dirty="0"/>
              <a:t>«Упругий воздух». 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/>
              <a:t> </a:t>
            </a:r>
            <a:r>
              <a:rPr lang="ru-RU" sz="2000" b="1" dirty="0" smtClean="0"/>
              <a:t> </a:t>
            </a:r>
            <a:r>
              <a:rPr lang="ru-RU" sz="2000" b="1" dirty="0"/>
              <a:t>«Живой пластилин».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 </a:t>
            </a:r>
            <a:r>
              <a:rPr lang="ru-RU" sz="2000" b="1" dirty="0"/>
              <a:t>«Холодный воздух». 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/>
              <a:t> </a:t>
            </a:r>
            <a:r>
              <a:rPr lang="ru-RU" sz="2000" b="1" dirty="0" smtClean="0"/>
              <a:t> </a:t>
            </a:r>
            <a:r>
              <a:rPr lang="ru-RU" sz="2000" b="1" dirty="0"/>
              <a:t>«Наш помощник».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 </a:t>
            </a:r>
            <a:r>
              <a:rPr lang="ru-RU" sz="2000" b="1" dirty="0"/>
              <a:t>«Реактивный шарик».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776" y="3663109"/>
            <a:ext cx="2710149" cy="203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72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84733" y="782198"/>
            <a:ext cx="46028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ОПЫТЫ С СОЛНЕЧНЫМИ ЛУЧАМИ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5075" y="1465242"/>
            <a:ext cx="60702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«Где </a:t>
            </a:r>
            <a:r>
              <a:rPr lang="ru-RU" sz="2000" b="1" dirty="0"/>
              <a:t>сильнее греет </a:t>
            </a:r>
            <a:r>
              <a:rPr lang="ru-RU" sz="2000" b="1" dirty="0" smtClean="0"/>
              <a:t>солнце»</a:t>
            </a:r>
            <a:endParaRPr lang="ru-RU" sz="2000" b="1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« </a:t>
            </a:r>
            <a:r>
              <a:rPr lang="ru-RU" sz="2000" b="1" dirty="0"/>
              <a:t>Как появляются солнечные зайчики</a:t>
            </a:r>
            <a:r>
              <a:rPr lang="ru-RU" sz="2000" b="1" dirty="0" smtClean="0"/>
              <a:t>?»</a:t>
            </a:r>
            <a:endParaRPr lang="ru-RU" sz="2000" b="1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« </a:t>
            </a:r>
            <a:r>
              <a:rPr lang="ru-RU" sz="2000" b="1" dirty="0"/>
              <a:t>Как появляется тень</a:t>
            </a:r>
            <a:r>
              <a:rPr lang="ru-RU" sz="2000" b="1" dirty="0" smtClean="0"/>
              <a:t>?»</a:t>
            </a:r>
            <a:endParaRPr lang="ru-RU" sz="2000" b="1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 </a:t>
            </a:r>
            <a:r>
              <a:rPr lang="ru-RU" sz="2000" b="1" dirty="0"/>
              <a:t>«Почему повял цветочек?»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374" y="3096458"/>
            <a:ext cx="5221996" cy="296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51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84733" y="782198"/>
            <a:ext cx="46028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Опыты с растениями</a:t>
            </a:r>
            <a:endParaRPr lang="ru-RU" sz="28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43209" y="1243864"/>
            <a:ext cx="5982159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i="1" dirty="0" smtClean="0"/>
              <a:t>На </a:t>
            </a:r>
            <a:r>
              <a:rPr lang="ru-RU" sz="2000" b="1" i="1" dirty="0"/>
              <a:t>свету и в темноте»</a:t>
            </a:r>
            <a:endParaRPr lang="ru-RU" sz="2000" b="1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i="1" dirty="0"/>
              <a:t>Кому лучше</a:t>
            </a:r>
            <a:r>
              <a:rPr lang="ru-RU" sz="2000" b="1" i="1" dirty="0" smtClean="0"/>
              <a:t>?»(</a:t>
            </a:r>
            <a:r>
              <a:rPr lang="ru-RU" sz="2000" b="1" i="1" dirty="0" err="1" smtClean="0"/>
              <a:t>почва,вода</a:t>
            </a:r>
            <a:r>
              <a:rPr lang="ru-RU" sz="2000" b="1" i="1" dirty="0" smtClean="0"/>
              <a:t>)</a:t>
            </a:r>
            <a:endParaRPr lang="ru-RU" sz="2000" b="1" i="1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«</a:t>
            </a:r>
            <a:r>
              <a:rPr lang="ru-RU" sz="2000" b="1" i="1" dirty="0" smtClean="0"/>
              <a:t>Где </a:t>
            </a:r>
            <a:r>
              <a:rPr lang="ru-RU" sz="2000" b="1" i="1" dirty="0"/>
              <a:t>лучше</a:t>
            </a:r>
            <a:r>
              <a:rPr lang="ru-RU" sz="2000" i="1" dirty="0"/>
              <a:t> </a:t>
            </a:r>
            <a:r>
              <a:rPr lang="ru-RU" sz="2000" b="1" i="1" dirty="0"/>
              <a:t>расти</a:t>
            </a:r>
            <a:r>
              <a:rPr lang="ru-RU" sz="2000" b="1" i="1" dirty="0" smtClean="0"/>
              <a:t>?»(</a:t>
            </a:r>
            <a:r>
              <a:rPr lang="ru-RU" sz="2000" b="1" i="1" dirty="0" err="1" smtClean="0"/>
              <a:t>глина,чернозём</a:t>
            </a:r>
            <a:r>
              <a:rPr lang="ru-RU" sz="2000" b="1" i="1" dirty="0" smtClean="0"/>
              <a:t>)</a:t>
            </a:r>
            <a:endParaRPr lang="ru-RU" sz="2000" b="1" i="1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«Что потом</a:t>
            </a:r>
            <a:r>
              <a:rPr lang="ru-RU" sz="2000" b="1" i="1" dirty="0" smtClean="0"/>
              <a:t>»(цикл развития)</a:t>
            </a:r>
            <a:endParaRPr lang="ru-RU" sz="2000" b="1" i="1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/>
              <a:t> </a:t>
            </a:r>
            <a:r>
              <a:rPr lang="ru-RU" sz="2000" b="1" i="1" dirty="0" smtClean="0"/>
              <a:t>«Испарение </a:t>
            </a:r>
            <a:r>
              <a:rPr lang="ru-RU" sz="2000" b="1" i="1" smtClean="0"/>
              <a:t>воды растениями</a:t>
            </a:r>
            <a:r>
              <a:rPr lang="ru-RU" sz="2000" b="1" i="1" dirty="0" smtClean="0"/>
              <a:t>»</a:t>
            </a:r>
          </a:p>
          <a:p>
            <a:r>
              <a:rPr lang="ru-RU" sz="2400" b="1" i="1" dirty="0" smtClean="0"/>
              <a:t>Использование метеостанции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i="1" dirty="0" smtClean="0"/>
              <a:t>Знакомство с </a:t>
            </a:r>
            <a:r>
              <a:rPr lang="ru-RU" sz="2000" b="1" i="1" dirty="0" err="1" smtClean="0"/>
              <a:t>метеобудкой</a:t>
            </a:r>
            <a:r>
              <a:rPr lang="ru-RU" sz="2000" b="1" i="1" dirty="0" smtClean="0"/>
              <a:t> и её содержанием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i="1" dirty="0" smtClean="0"/>
              <a:t>Знакомство с водным термометром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i="1" dirty="0" smtClean="0"/>
              <a:t>Какой бывает ветер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i="1" dirty="0" smtClean="0"/>
              <a:t>Знакомство с компасом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i="1" dirty="0" smtClean="0"/>
              <a:t>Части света и солнце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i="1" dirty="0" smtClean="0"/>
              <a:t>Откуда дует ветер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i="1" dirty="0" smtClean="0"/>
              <a:t>Что такое осадки и как их измерить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i="1" dirty="0" smtClean="0"/>
              <a:t>Рассматривание облаков</a:t>
            </a:r>
          </a:p>
          <a:p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40026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83884" y="749147"/>
            <a:ext cx="44749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Оборудование для игры с песком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3041" y="1582341"/>
            <a:ext cx="678639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пластмассовые ведерки, совки, лопатки, формочки, грабельки, ситечки,  игрушки, легко моющиеся (машины, куклы), а также дополнительные материалы: дощечки, фанерные трафареты, изображающие людей, дома, знакомых детям животных, транспортные средства, деревья</a:t>
            </a:r>
            <a:r>
              <a:rPr lang="ru-RU" dirty="0" smtClean="0"/>
              <a:t>. Можно </a:t>
            </a:r>
            <a:r>
              <a:rPr lang="ru-RU" dirty="0"/>
              <a:t>предложить  для игры кукольную посуду, куски клеенки, цветной пленки, кусочков разноцветного оргстекла, пластмассы (края должны быть зачищены), природного материала (веточек, корней, камушков, ракушек).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106" y="3798597"/>
            <a:ext cx="3168476" cy="237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54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31345" y="782200"/>
            <a:ext cx="616944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Детям старшего дошкольного возраста для организации конструктивной деятельности в песке предлагаются более мелкие игрушки. Увеличивается количество дополнительного материала. Это могут быть обрезки пластмассовых и резиновых шлангов, труб разного диаметра, куски пенопласта, поролона, шпагата, тесьмы, цветной проволоки (в оболочке), а для формовки песка — пластмассовые емкости разной формы и размера.</a:t>
            </a:r>
          </a:p>
          <a:p>
            <a:r>
              <a:rPr lang="ru-RU" sz="1600" dirty="0"/>
              <a:t>Для обыгрывания построек из песка ребята применяют и поделки, изготовленные своими руками. С этой целью используются материалы, которые не портятся от влаги (поролон, пенопласт, цветная клеенка, проволока и др.). Например, дети могут сплести коврики из пленки способом переплетения основы полосами, сделать мебель для кукол из молочных пакетов, обклеенных бумагой, дорожные знаки, палочки и катушки, зверюшек из поролона.</a:t>
            </a:r>
          </a:p>
          <a:p>
            <a:r>
              <a:rPr lang="ru-RU" sz="1600" dirty="0"/>
              <a:t>Крупные формы полых кубов, банок без дна, отрезков пластмассовых труб большого диаметра (в данном случае форма не переворачивается, а снимается, поднимается вверх).</a:t>
            </a:r>
          </a:p>
          <a:p>
            <a:r>
              <a:rPr lang="ru-RU" sz="1600" dirty="0"/>
              <a:t>Для строительства в качестве образцов детям предлагают фотографии, иллюстрации, рисунки с изображением различных сооружений.</a:t>
            </a:r>
          </a:p>
        </p:txBody>
      </p:sp>
    </p:spTree>
    <p:extLst>
      <p:ext uri="{BB962C8B-B14F-4D97-AF65-F5344CB8AC3E}">
        <p14:creationId xmlns:p14="http://schemas.microsoft.com/office/powerpoint/2010/main" val="330955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236"/>
            <a:ext cx="9288666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28800" y="738130"/>
            <a:ext cx="37163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Для игры с водой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40664" y="1211855"/>
            <a:ext cx="63567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Для организации игр детей с водой на участке используются надувные бассейны или другие емкости. Также используются плавающие игрушки, выпускаемые промышленностью: корабли, лодки, уточки, рыбки, крокодилы. Лейки, ведерки, водяные мельницы, брызгалки, колбочки, краски пищевые. Сачки, разноцветные шарики, камешки, лодки, кораблики — из древесной коры, пенопласта,  уточки,  рыбки,  лягушки — из </a:t>
            </a:r>
            <a:r>
              <a:rPr lang="ru-RU" dirty="0" smtClean="0"/>
              <a:t>поролона, плоты из веток деревьев.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1344055" y="3798507"/>
            <a:ext cx="36465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</a:t>
            </a:r>
            <a:r>
              <a:rPr lang="ru-RU" sz="2000" b="1" dirty="0" smtClean="0"/>
              <a:t>Для </a:t>
            </a:r>
            <a:r>
              <a:rPr lang="ru-RU" sz="2000" b="1" dirty="0"/>
              <a:t>игры с ветром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1751682" y="4146346"/>
            <a:ext cx="49906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Для организации игр с ветром – самолетики, вертушки, флюгеры, </a:t>
            </a:r>
            <a:r>
              <a:rPr lang="ru-RU" dirty="0" err="1"/>
              <a:t>парашютики</a:t>
            </a:r>
            <a:r>
              <a:rPr lang="ru-RU" dirty="0"/>
              <a:t>, султанчики, сачки для ловли ветра, мыльные пузыри, шары, воздушные змеи, летающие тарелки, бумеранги.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901" y="3587773"/>
            <a:ext cx="1861851" cy="1656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01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51682" y="826265"/>
            <a:ext cx="50242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Оборудование для экспериментирования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22023" y="1377108"/>
            <a:ext cx="668723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Увеличительные стекла, весы, песочные часы, компас, магниты, разные сосуды из различных материалов (пластмасса, металл) разной формы, природный материал (камешки, глина, семена, листья деревьев и т.д.), утилизированный материал (проволока, ткань, пластмасса, пробки и т.д.), технические материалы (гайки, шурупы, болты и т.д.), разные виды бумаг, красители, медицинские материалы (пипетки, шприцы без игл, мерные ложки, резиновые груши и т.д.).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794" y="3884836"/>
            <a:ext cx="3327360" cy="219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42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74498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94901" y="771181"/>
            <a:ext cx="42543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Сотрудничество с родителями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88973" y="1476259"/>
            <a:ext cx="6896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Неотъемлемой частью методической работы по исследовательской деятельности, является сотрудничество с родителями. Можно провести такие консультации для родителей: «Высота растений», «Хороший урожай», «Созревание помидор» и другие, где даются советы родителям по исследовательской деятельности, в летний период, развитию познавательной активности при общении с природой.</a:t>
            </a:r>
          </a:p>
        </p:txBody>
      </p:sp>
    </p:spTree>
    <p:extLst>
      <p:ext uri="{BB962C8B-B14F-4D97-AF65-F5344CB8AC3E}">
        <p14:creationId xmlns:p14="http://schemas.microsoft.com/office/powerpoint/2010/main" val="284267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84043" y="1430804"/>
            <a:ext cx="6934539" cy="2886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/>
              <a:t>Организация познавательно-исследовательской деятельности в летний период направлена на сохранение полноценного здоровья и создания условий, в которых ребенок дошкольного возраста смог бы проявить себя как пытливый исследователь окружающего мира.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060" y="4316979"/>
            <a:ext cx="4318613" cy="174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59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84733" y="2016087"/>
            <a:ext cx="618046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«Расскажи и я забуду, покажи - и я запомню, дай попробовать и я пойму</a:t>
            </a:r>
            <a:r>
              <a:rPr lang="ru-RU" sz="4000" b="1" dirty="0" smtClean="0"/>
              <a:t>».</a:t>
            </a:r>
          </a:p>
          <a:p>
            <a:r>
              <a:rPr lang="ru-RU" sz="4000" dirty="0" smtClean="0"/>
              <a:t>                   </a:t>
            </a:r>
            <a:r>
              <a:rPr lang="ru-RU" sz="2800" dirty="0" smtClean="0"/>
              <a:t>(Китайская пословица)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75895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32" y="1209234"/>
            <a:ext cx="6133662" cy="472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3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54980" y="947725"/>
            <a:ext cx="6299198" cy="3901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dirty="0" smtClean="0"/>
          </a:p>
          <a:p>
            <a:pPr>
              <a:lnSpc>
                <a:spcPct val="150000"/>
              </a:lnSpc>
            </a:pPr>
            <a:r>
              <a:rPr lang="ru-RU" sz="2400" dirty="0" smtClean="0"/>
              <a:t>В </a:t>
            </a:r>
            <a:r>
              <a:rPr lang="ru-RU" sz="2400" dirty="0"/>
              <a:t>основе познавательно-исследовательской деятельности дошкольников лежат жажда познания, стремление к открытиям, любознательность и потребность в умственных впечатлениях. 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991" y="4220569"/>
            <a:ext cx="2622015" cy="195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82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8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54979" y="947725"/>
            <a:ext cx="58805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/>
              <a:t>Наша </a:t>
            </a:r>
            <a:r>
              <a:rPr lang="ru-RU" sz="2400" dirty="0" smtClean="0"/>
              <a:t>задача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/>
              <a:t>развитие личностных, физических и интеллектуальных качеств дошкольника.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/>
              <a:t>Известно, что ребенок усваивает прочно и надолго все то, что слышит, видит, и делает сам.</a:t>
            </a:r>
          </a:p>
          <a:p>
            <a:pPr>
              <a:lnSpc>
                <a:spcPct val="150000"/>
              </a:lnSpc>
            </a:pPr>
            <a:endParaRPr lang="ru-RU" sz="24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433" y="3211620"/>
            <a:ext cx="4782008" cy="288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30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42637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20329" y="1443211"/>
            <a:ext cx="67202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/>
              <a:t>В детском возрасте ведущим видом деятельности является не только игра, как это принято считать, а в большей части экспериментирование.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/>
              <a:t>Экспериментирование способствует формированию у детей познавательного интереса, развивает наблюдательность. 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/>
              <a:t>В процессе экспериментирования дошкольник получает возможность удовлетворить присущую ему любознательность, найти ответ на множество интересующих вопросов: Почему? Зачем? Как? Что будет если?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057" y="4693186"/>
            <a:ext cx="3336536" cy="146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08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08463" y="749146"/>
            <a:ext cx="6202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В процессе проведения экспериментов наша задача - не подавлять ребенка грузом своих знаний, а создавать условия для самостоятельного нахождения ответов на свои «почему» и «как».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В начале эксперимента – опыта надо объяснить детям, что именно вы собираетесь проверить, предложите предсказать результаты исследований, но не оценивайте высказывание . Для развития мышления очень важно научить прогнозировать возможные результаты своих действий, обсудить гипотезу: «Что нужно сделать? Почему? Побуждать ребенка как можно больше говорить. Пусть он сформирует выводы: что нового ему удалось выяснить».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Дети должны быть активными участниками обсуждения. Не надо формировать за них выводы, сделайте это совместно (если нужно, то с вашей помощью). Важно не только провести опыты, но и связать результаты этой деятельности с повседневной жизнью, с наблюдениями дома и на улице, с трудом в уголке природы и на огороде, использовать в играх детей.</a:t>
            </a:r>
          </a:p>
        </p:txBody>
      </p:sp>
    </p:spTree>
    <p:extLst>
      <p:ext uri="{BB962C8B-B14F-4D97-AF65-F5344CB8AC3E}">
        <p14:creationId xmlns:p14="http://schemas.microsoft.com/office/powerpoint/2010/main" val="272190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72867" y="958467"/>
            <a:ext cx="49851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качестве объектов в летнее время выступают</a:t>
            </a:r>
            <a:r>
              <a:rPr lang="ru-RU" dirty="0"/>
              <a:t>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32193" y="1894901"/>
            <a:ext cx="54258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/>
              <a:t>Живые организмы(растения, насекомые)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/>
              <a:t>Явления неживой природы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192" y="3011113"/>
            <a:ext cx="2740664" cy="24633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060" y="3011112"/>
            <a:ext cx="3187729" cy="246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38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19479" y="1266938"/>
            <a:ext cx="633469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/>
              <a:t>Ведущим принципом работы с живыми объектами является принцип «не навреди».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/>
              <a:t> При проведении экспериментов с объектами живой природы есть вероятность несовпадения реальных результатов с ожидаемыми. Это обусловлено непредсказуемостью поведения живого объекта. В этом случае нужно обсуждать тот результат, который получился в реальной жизни, и не пытаться подогнать его под представления, которые кажутся правильными. Дети должны видеть природу такой, какова она есть.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511" y="4426606"/>
            <a:ext cx="2737692" cy="169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82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593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74564" y="1167788"/>
            <a:ext cx="61694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/>
              <a:t>Явления неживой природы – это объективная реальность мира. Реальность, которая непосредственно и непрерывно оказывает своё неизбежное влияние на умственное развитие детей.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/>
              <a:t>Исключительно важным для развития мышления ребёнка является ознакомление с явлениями неживой природы, в процессе которого он познаёт новое об окружающей действительности.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031" y="4146277"/>
            <a:ext cx="4252511" cy="199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664</TotalTime>
  <Words>1077</Words>
  <Application>Microsoft Office PowerPoint</Application>
  <PresentationFormat>Экран (4:3)</PresentationFormat>
  <Paragraphs>86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Александр Леонидович</cp:lastModifiedBy>
  <cp:revision>112</cp:revision>
  <dcterms:created xsi:type="dcterms:W3CDTF">2013-11-19T05:52:05Z</dcterms:created>
  <dcterms:modified xsi:type="dcterms:W3CDTF">2020-06-12T16:52:55Z</dcterms:modified>
</cp:coreProperties>
</file>