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62" r:id="rId8"/>
    <p:sldId id="268" r:id="rId9"/>
    <p:sldId id="283" r:id="rId10"/>
    <p:sldId id="263" r:id="rId11"/>
    <p:sldId id="269" r:id="rId12"/>
    <p:sldId id="264" r:id="rId13"/>
    <p:sldId id="270" r:id="rId14"/>
    <p:sldId id="265" r:id="rId15"/>
    <p:sldId id="271" r:id="rId16"/>
    <p:sldId id="266" r:id="rId17"/>
    <p:sldId id="277" r:id="rId18"/>
    <p:sldId id="272" r:id="rId19"/>
    <p:sldId id="278" r:id="rId20"/>
    <p:sldId id="273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59205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автономное дошкольное образовательное учреждение центр развития ребёнка – детский сад №158 города Тюмени.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901" y="4956051"/>
            <a:ext cx="7482544" cy="152704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Выполнили воспитатели: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Плеханова Н.В.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Городовая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Г.Ф.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Мясникова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Е.А.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1670" y="2054656"/>
            <a:ext cx="7940660" cy="16797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A5A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«Развитие познавательной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2A5A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активности детей дошкольного возраста посредством математических игр».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A5A0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28720" y="222195"/>
            <a:ext cx="6558080" cy="167975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умение сравнивать рядом стоящие числа в пределах 10 на основе сравнения конкретных множеств.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Александр\Desktop\фото м\SAM_52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555" y="1749245"/>
            <a:ext cx="4622901" cy="3467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Александр\Desktop\фото м\SAM_52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66590" y="3123590"/>
            <a:ext cx="4581150" cy="3314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43555" y="6399885"/>
            <a:ext cx="870418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</a:t>
            </a:r>
            <a:r>
              <a:rPr lang="ru-RU" sz="1400" b="1" dirty="0" err="1" smtClean="0">
                <a:solidFill>
                  <a:schemeClr val="tx1"/>
                </a:solidFill>
              </a:rPr>
              <a:t>Больше-меньше</a:t>
            </a:r>
            <a:r>
              <a:rPr lang="ru-RU" sz="1400" b="1" dirty="0" smtClean="0">
                <a:solidFill>
                  <a:schemeClr val="tx1"/>
                </a:solidFill>
              </a:rPr>
              <a:t>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0605" y="1596540"/>
            <a:ext cx="6558080" cy="42757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умение отсчитывать предметы из большого количества по образцу и заданному числу (в пределах 10).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Александр\Desktop\фото м\SAM_52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1425" y="3123590"/>
            <a:ext cx="4571999" cy="3428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81425" y="6399885"/>
            <a:ext cx="458115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«Яблоки на дереве».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28720" y="222195"/>
            <a:ext cx="6558080" cy="42757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умение считать предметы на ощупь по образцу и заданному числу.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Александр\Desktop\фото м\P_20160202_1438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4375" y="1596540"/>
            <a:ext cx="7940660" cy="4466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754375" y="6024985"/>
            <a:ext cx="794066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«Угадай число на ощупь».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0605" y="1291130"/>
            <a:ext cx="6558080" cy="42757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 с порядковым счётом в пределах 10, учить различать вопросы «Сколько?», «Который?» («Какой?») и правильно отвечать на них.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Александр\Desktop\фото м\SAM_52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3555" y="3429000"/>
            <a:ext cx="4419295" cy="3314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Александр\Desktop\фото м\P_20160202_1327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3885" y="3581706"/>
            <a:ext cx="4809541" cy="2901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113885" y="6330395"/>
            <a:ext cx="488656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«Часики».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3555" y="3276295"/>
            <a:ext cx="397033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«Божьи коровки на цветах».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222194"/>
            <a:ext cx="6558080" cy="405354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 с количественным составом числа из единиц.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Александр\Desktop\фото м\SAM_52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555" y="1138425"/>
            <a:ext cx="3817625" cy="2863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C:\Users\Александр\Desktop\фото м\SAM_52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5524" y="1100248"/>
            <a:ext cx="3655769" cy="2741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C:\Users\Александр\Desktop\фото м\SAM_52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39540" y="3581705"/>
            <a:ext cx="3868527" cy="2901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586835" y="6399885"/>
            <a:ext cx="412303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«Посчитай точки и подбери цветок».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57164" y="3734410"/>
            <a:ext cx="258683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«Цыплята».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3555" y="4039820"/>
            <a:ext cx="258683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«Пингвины на льдине».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2054654"/>
            <a:ext cx="8695034" cy="351221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Закреплять умение называть числа в прямом и обратном порядке, последующее и предыдущее число к названому или обозначенному цифрой.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3" descr="C:\Users\Александр\Desktop\фото м\SAM_52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6260" y="3581705"/>
            <a:ext cx="3961180" cy="3054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C:\Users\Александр\Desktop\фото м\SAM_52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581705"/>
            <a:ext cx="4113885" cy="3054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572000" y="6399885"/>
            <a:ext cx="412303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«Здесь живут цифры».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260" y="6399885"/>
            <a:ext cx="397033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«Львята».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лександр\Desktop\фото м\SAM_52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6260" y="374900"/>
            <a:ext cx="4419295" cy="3314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Users\Александр\Desktop\фото м\SAM_52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276295"/>
            <a:ext cx="4419295" cy="3314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96261" y="3581705"/>
            <a:ext cx="427574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«Собери дом».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6399885"/>
            <a:ext cx="442844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«Весёлая гусеница».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Закреплять умение устанавливать последовательность дней недели; определять, какой день сегодня, какой был вчера и какой будет завтра.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C:\Users\Александр\Desktop\фото м\SAM_52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30115" y="3429000"/>
            <a:ext cx="3961180" cy="2970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5" name="Picture 3" descr="C:\Users\Александр\Desktop\фото м\P_20160202_1203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555" y="3734410"/>
            <a:ext cx="4615084" cy="2595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020966" y="6177690"/>
            <a:ext cx="397948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«Собери дни недели».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3555" y="6177690"/>
            <a:ext cx="458115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</a:t>
            </a:r>
            <a:r>
              <a:rPr lang="ru-RU" sz="1400" b="1" dirty="0" err="1" smtClean="0">
                <a:solidFill>
                  <a:schemeClr val="tx1"/>
                </a:solidFill>
              </a:rPr>
              <a:t>Цветик-семицветик</a:t>
            </a:r>
            <a:r>
              <a:rPr lang="ru-RU" sz="1400" b="1" dirty="0" smtClean="0">
                <a:solidFill>
                  <a:schemeClr val="tx1"/>
                </a:solidFill>
              </a:rPr>
              <a:t>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лександр\Desktop\фото м\P_20160202_1329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8965" y="1138425"/>
            <a:ext cx="8389625" cy="4719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48965" y="5719575"/>
            <a:ext cx="839877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«Живая неделя».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2970885"/>
            <a:ext cx="8695035" cy="42757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Закреплять умение анализировать форму предметов в целом и отдельных их частей; воссоздавать сложные по форме предметы из отдельных частей по контурным образцам.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90195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ABC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  <a:endParaRPr lang="en-US" sz="4000" b="1" dirty="0">
              <a:solidFill>
                <a:srgbClr val="7ABC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665475"/>
            <a:ext cx="8229600" cy="330798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элементарные математические представления.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Способствовать развитию познавательной активности детей.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лександр\Desktop\фото м\P_20160202_0943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4375" y="222195"/>
            <a:ext cx="3560847" cy="6330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7" name="Picture 3" descr="C:\Users\Александр\Desktop\фото м\P_20160202_0946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30115" y="222195"/>
            <a:ext cx="3552215" cy="6315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877411" y="6399885"/>
            <a:ext cx="397033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</a:t>
            </a:r>
            <a:r>
              <a:rPr lang="ru-RU" sz="1400" b="1" dirty="0" err="1" smtClean="0">
                <a:solidFill>
                  <a:schemeClr val="tx1"/>
                </a:solidFill>
              </a:rPr>
              <a:t>Танграм</a:t>
            </a:r>
            <a:r>
              <a:rPr lang="ru-RU" sz="1400" b="1" dirty="0" smtClean="0">
                <a:solidFill>
                  <a:schemeClr val="tx1"/>
                </a:solidFill>
              </a:rPr>
              <a:t>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670" y="6399885"/>
            <a:ext cx="381762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</a:t>
            </a:r>
            <a:r>
              <a:rPr lang="ru-RU" sz="1400" b="1" dirty="0" err="1" smtClean="0">
                <a:solidFill>
                  <a:schemeClr val="tx1"/>
                </a:solidFill>
              </a:rPr>
              <a:t>Колумбово</a:t>
            </a:r>
            <a:r>
              <a:rPr lang="ru-RU" sz="1400" b="1" dirty="0" smtClean="0">
                <a:solidFill>
                  <a:schemeClr val="tx1"/>
                </a:solidFill>
              </a:rPr>
              <a:t> яйцо».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7900" y="3276295"/>
            <a:ext cx="6558080" cy="763525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творческие и интеллектуальные способности детей.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воображение.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Повысить уровень знаний детей по развитию элементарных математических представлений.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2360065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ABC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работы с детьми:</a:t>
            </a:r>
            <a:endParaRPr lang="ru-RU" b="1" dirty="0">
              <a:solidFill>
                <a:srgbClr val="7ABC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3429000"/>
            <a:ext cx="8229600" cy="2544458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Непосредственная образовательная деятельность.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деятельность.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Самостоятельная деятельность детей.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10689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на формирование элементарных математических представлений: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76015" y="2207360"/>
            <a:ext cx="6558080" cy="3970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Закреплять умения создавать множество из разных по качеству элементов (предметов разного цвета, размера, формы).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Закреплять умение устанавливать размерные отношения между предметами разной длины (высоты, ширины).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геометрическую зоркость.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5195" y="1749245"/>
            <a:ext cx="6558080" cy="7635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6015" y="4192524"/>
            <a:ext cx="6558080" cy="13743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лександр\Desktop\фото м\P_20160202_1405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6260" y="222195"/>
            <a:ext cx="3512215" cy="6243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Александр\Desktop\фото м\P_20160202_1328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3885" y="1901950"/>
            <a:ext cx="4877410" cy="2743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96260" y="6330395"/>
            <a:ext cx="351221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«Геометрическая фантазия».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13885" y="4497935"/>
            <a:ext cx="488656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«Собери по образцу».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30115" y="374900"/>
            <a:ext cx="4267505" cy="397033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Закреплять умение    считать до 10; последовательно знакомить с образованием каждого числа.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Александр\Desktop\фото м\P_20160202_095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555" y="527605"/>
            <a:ext cx="5039265" cy="2834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Александр\Desktop\фото м\P_20160202_0954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39540" y="3581705"/>
            <a:ext cx="5488230" cy="3087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43554" y="3123590"/>
            <a:ext cx="503926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«Собери букет».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39540" y="6330395"/>
            <a:ext cx="549738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«Покорми рыбок».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лександр\Desktop\фото м\P_20160202_1001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17900" y="222195"/>
            <a:ext cx="5497379" cy="3092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Александр\Desktop\фото м\P_20160202_1007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6590" y="3581705"/>
            <a:ext cx="4724705" cy="2815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Александр\Desktop\фото м\SAM_52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6260" y="3581705"/>
            <a:ext cx="3664920" cy="2818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57440" y="6330395"/>
            <a:ext cx="474300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«Домики».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260" y="6330395"/>
            <a:ext cx="366492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«Яблочная задачка».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17900" y="3276295"/>
            <a:ext cx="5497381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«Числовые домики».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лександр\Desktop\фото м\SAM_52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8965" y="222195"/>
            <a:ext cx="4215688" cy="3161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1" name="Picture 3" descr="C:\Users\Александр\Desktop\фото м\SAM_52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30115" y="222195"/>
            <a:ext cx="3961180" cy="2970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2" name="Picture 4" descr="C:\Users\Александр\Desktop\фото м\SAM_52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08475" y="3429000"/>
            <a:ext cx="4113885" cy="3085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808475" y="6399885"/>
            <a:ext cx="4123035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«Заколдованные буквы».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30115" y="2970885"/>
            <a:ext cx="397033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«Подбери цифру».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8965" y="3276295"/>
            <a:ext cx="4275740" cy="458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«Мартышки на пальме».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408</Words>
  <Application>Microsoft Office PowerPoint</Application>
  <PresentationFormat>Экран (4:3)</PresentationFormat>
  <Paragraphs>58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Муниципальное автономное дошкольное образовательное учреждение центр развития ребёнка – детский сад №158 города Тюмени.</vt:lpstr>
      <vt:lpstr>Цели:</vt:lpstr>
      <vt:lpstr>Задачи:</vt:lpstr>
      <vt:lpstr>Направления работы с детьми:</vt:lpstr>
      <vt:lpstr>Игры на формирование элементарных математических представлений: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RePack by SPecialiST</cp:lastModifiedBy>
  <cp:revision>44</cp:revision>
  <dcterms:created xsi:type="dcterms:W3CDTF">2013-08-21T19:17:07Z</dcterms:created>
  <dcterms:modified xsi:type="dcterms:W3CDTF">2020-06-04T16:08:43Z</dcterms:modified>
</cp:coreProperties>
</file>