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8" r:id="rId3"/>
    <p:sldId id="256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0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FA2C8-AB83-4B9D-8907-7B1AD0F359D3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9D613-F1C0-4DD0-BD9C-CA24B4005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433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9D613-F1C0-4DD0-BD9C-CA24B40057F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729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CBE29-7F72-4418-A78B-EBBBD8728406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4294-D135-4387-92B3-FF8D38515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846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CBE29-7F72-4418-A78B-EBBBD8728406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4294-D135-4387-92B3-FF8D38515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822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CBE29-7F72-4418-A78B-EBBBD8728406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4294-D135-4387-92B3-FF8D38515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090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CBE29-7F72-4418-A78B-EBBBD8728406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4294-D135-4387-92B3-FF8D38515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650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CBE29-7F72-4418-A78B-EBBBD8728406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4294-D135-4387-92B3-FF8D38515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57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CBE29-7F72-4418-A78B-EBBBD8728406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4294-D135-4387-92B3-FF8D38515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47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CBE29-7F72-4418-A78B-EBBBD8728406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4294-D135-4387-92B3-FF8D38515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81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CBE29-7F72-4418-A78B-EBBBD8728406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4294-D135-4387-92B3-FF8D38515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68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CBE29-7F72-4418-A78B-EBBBD8728406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4294-D135-4387-92B3-FF8D38515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384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CBE29-7F72-4418-A78B-EBBBD8728406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4294-D135-4387-92B3-FF8D38515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63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CBE29-7F72-4418-A78B-EBBBD8728406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4294-D135-4387-92B3-FF8D38515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65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CBE29-7F72-4418-A78B-EBBBD8728406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94294-D135-4387-92B3-FF8D38515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064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32656"/>
            <a:ext cx="748883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Пояснительная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записка к игре «Слова-перевертыши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 algn="ctr"/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Залогом успешного овладения основами  грамоты является своевременная подготовка детей к </a:t>
            </a:r>
            <a:r>
              <a:rPr lang="ru-RU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звуко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-слоговому анализу. Фонематический анализ должен дать ребенку ориентацию в звуковой системе языка, чтобы ребенок не путал буквы, не переставлял их местами при чтении и письме.</a:t>
            </a:r>
          </a:p>
          <a:p>
            <a:pPr lvl="0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  именно формирование фонематических процессов </a:t>
            </a:r>
            <a:r>
              <a:rPr lang="ru-RU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вызывает </a:t>
            </a:r>
            <a:r>
              <a:rPr lang="ru-RU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большие затруднения,  поскольку  дети дошкольного возраста лучше воспринимают и запоминают информацию  визуально.</a:t>
            </a:r>
          </a:p>
          <a:p>
            <a:pPr lvl="0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Детям сложно воспринимать на слух задания на словоизменение и словообразование.  Поэтому сначала мы с детьми играем в «Слова-перевертыши» в электронном варианте, чтобы задать алгоритм мышления, как надо переставлять фонемы, чтобы получилось слово. Таким образом  дети наглядно понимают, что у каждой буквы свое определенное место в слове и если его поменять – слово распадется, утратит свой смысл. То же самое произойдет и с предложением, если оно неправильно составлено. </a:t>
            </a:r>
          </a:p>
          <a:p>
            <a:pPr lvl="0"/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Автор: учитель-логопед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Н.В.Гаврилюк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000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20688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УЧЕБ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35896" y="607651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НИ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768" y="607652"/>
            <a:ext cx="1425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КИ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лена\Desktop\На что похожи буквы сертификат\тетр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857" y="4869160"/>
            <a:ext cx="2245618" cy="163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5562" y="2852935"/>
            <a:ext cx="1944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НАЛ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15599" y="2852935"/>
            <a:ext cx="12961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Елена\Desktop\На что похожи буквы сертификат\90bc953e39380f49c9c6f2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4930"/>
            <a:ext cx="1760575" cy="2027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Елена\Desktop\На что похожи буквы сертификат\17ae0a5435a3448b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362988"/>
            <a:ext cx="2376264" cy="166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324828" y="4843373"/>
            <a:ext cx="18002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ТЕТ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4843374"/>
            <a:ext cx="12961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19653" y="4811322"/>
            <a:ext cx="15841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39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9.43571E-7 L 0.13472 0.0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36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8 0.00139 L -0.12987 0.0013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13 -0.00046 L 0.10435 -0.0004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4 -2.96947E-6 L -0.21788 -0.0004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8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3.70028E-8 L 0.14965 3.70028E-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26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028E-8 L -0.13421 3.70028E-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1760" y="686234"/>
            <a:ext cx="3205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АКА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5875" y="676836"/>
            <a:ext cx="6928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26376" y="676836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10076" y="676836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5875" y="1826111"/>
            <a:ext cx="1390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4714" y="1852375"/>
            <a:ext cx="12500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46876" y="1849686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ГИ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8035" y="3068960"/>
            <a:ext cx="1414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9993" y="3068960"/>
            <a:ext cx="13281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77860" y="3070650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5186" y="4293096"/>
            <a:ext cx="16304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46578" y="4295598"/>
            <a:ext cx="1366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26416" y="4293095"/>
            <a:ext cx="18819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ЛЕТ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8035" y="5532041"/>
            <a:ext cx="1390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27920" y="5510269"/>
            <a:ext cx="868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44515" y="5532042"/>
            <a:ext cx="8809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04540" y="5517232"/>
            <a:ext cx="6840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46860" y="5468827"/>
            <a:ext cx="1296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012" y="206652"/>
            <a:ext cx="2052227" cy="12273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378" y="908547"/>
            <a:ext cx="1673785" cy="16737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967" y="2606840"/>
            <a:ext cx="2115803" cy="141124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123" y="3576791"/>
            <a:ext cx="2590080" cy="1293387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38" r="30530"/>
          <a:stretch/>
        </p:blipFill>
        <p:spPr>
          <a:xfrm>
            <a:off x="5480891" y="4941344"/>
            <a:ext cx="1222379" cy="171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674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6 L 0.13385 -3.703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0.13472 -0.0004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6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19 -0.00301 L 0.1257 -2.59259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4" y="13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9259E-6 L -0.1467 -0.0030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44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6 L 0.11962 0.00232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72" y="11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3 0.00232 L -0.1309 0.0023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9 0.01042 L 0.13003 0.00995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98" y="-23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76 0.00949 L -0.13403 0.0099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96296E-6 L 0.1658 -0.00278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81" y="-139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44444E-6 L -0.15434 0.00232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26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8" grpId="1"/>
      <p:bldP spid="9" grpId="0"/>
      <p:bldP spid="10" grpId="0"/>
      <p:bldP spid="12" grpId="0"/>
      <p:bldP spid="13" grpId="0"/>
      <p:bldP spid="15" grpId="0"/>
      <p:bldP spid="16" grpId="0"/>
      <p:bldP spid="19" grpId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0113" y="229897"/>
            <a:ext cx="1512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48047" y="229897"/>
            <a:ext cx="1296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30078" y="229897"/>
            <a:ext cx="2736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ВАР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6111" y="1534474"/>
            <a:ext cx="1728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НИ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8047" y="1530417"/>
            <a:ext cx="1296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97231" y="1538532"/>
            <a:ext cx="17985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ТАР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1923" y="2780928"/>
            <a:ext cx="1116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48882" y="2780928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88417" y="2780928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ФАН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0720" y="3989692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39384" y="4005063"/>
            <a:ext cx="1364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88417" y="4005064"/>
            <a:ext cx="15388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СЫ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4224" y="5373216"/>
            <a:ext cx="864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64363" y="5373212"/>
            <a:ext cx="820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18630" y="5373216"/>
            <a:ext cx="6873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14965" y="5373216"/>
            <a:ext cx="790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04585" y="5373211"/>
            <a:ext cx="29872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ЕНЬКИ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12" r="25700" b="537"/>
          <a:stretch/>
        </p:blipFill>
        <p:spPr>
          <a:xfrm>
            <a:off x="5051339" y="26364"/>
            <a:ext cx="1132896" cy="150405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474" y="26363"/>
            <a:ext cx="1589990" cy="239452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441">
            <a:off x="5191483" y="1430001"/>
            <a:ext cx="1422241" cy="2295497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434" y="2546080"/>
            <a:ext cx="2346311" cy="193056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4" t="3352" r="15469" b="10476"/>
          <a:stretch/>
        </p:blipFill>
        <p:spPr>
          <a:xfrm>
            <a:off x="6184235" y="4745940"/>
            <a:ext cx="1948477" cy="208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21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11111E-6 L 0.1099 0.003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86" y="18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14 0.00393 L -0.14618 0.0039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33333E-6 L 0.12205 -3.33333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94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24 0.00046 L -0.12743 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0.11615 0.00139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99" y="69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72 -0.00139 L -0.11615 4.07407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59259E-6 L 0.11372 -0.0025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77" y="-13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4 -0.00486 L -0.12726 -0.0055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11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33333E-6 L 0.11649 0.0009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16" y="46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92 L -0.10729 -0.00047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82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8" grpId="0"/>
      <p:bldP spid="9" grpId="0"/>
      <p:bldP spid="15" grpId="0"/>
      <p:bldP spid="16" grpId="0"/>
      <p:bldP spid="19" grpId="0"/>
      <p:bldP spid="2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195</Words>
  <Application>Microsoft Office PowerPoint</Application>
  <PresentationFormat>Экран (4:3)</PresentationFormat>
  <Paragraphs>51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Растишки</dc:creator>
  <cp:lastModifiedBy>Елена</cp:lastModifiedBy>
  <cp:revision>40</cp:revision>
  <dcterms:created xsi:type="dcterms:W3CDTF">2018-02-26T05:33:26Z</dcterms:created>
  <dcterms:modified xsi:type="dcterms:W3CDTF">2020-04-28T18:39:12Z</dcterms:modified>
</cp:coreProperties>
</file>