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2.depositphotos.com/1518767/10656/i/950/depositphotos_106561940-stock-photo-desk-with-computer-against-busi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71600" y="1524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Вести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 МБДОУ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№49 «Росинка»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страницы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сайта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57600" y="685800"/>
            <a:ext cx="5105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07.11.2019г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дошкольном учреждении №  44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состоялся 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Городской фестиваль творчества детей с ОВЗ «Дошколята в защиту природы родного края»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Акции «Помоги бездомным животным»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детьми совместно с педагогами Сычевой Т.В.,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Пентюк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Д.Н.,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Федотовой Т.И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Нарусон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Н.П., были изготовлены агитационные плакаты с просьбой о помощи в сборе корма для бездомных животных.  Все собранные корма были переданы волонтерам приюта. За оказанную помощь подопечным приюта "Четыре лапы и хвост", милосердие и доброту детям и педагогам ДОУ вручили Благодарственное письмо!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funart.pro/uploads/posts/2020-04/1588234055_36-p-svetlie-foni-s-kompyuterami-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unart.pro/uploads/posts/2020-04/1588234055_36-p-svetlie-foni-s-kompyuterami-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funart.pro/uploads/posts/2020-04/1588234055_36-p-svetlie-foni-s-kompyuterami-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ФЕДОТОВ\Desktop\нюська нехренаська\ПЕДКАМПУС\IMG_20191028_073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667000" cy="35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C:\Users\ФЕДОТОВ\Downloads\загруженное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33400"/>
            <a:ext cx="4876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09800" y="381000"/>
            <a:ext cx="6553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06.11.2019г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в рамках работы МБДОУ по ознакомлению детей с пожарной  безопасностью: 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старшей группы "Сказочные жители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":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Федотова Татьяна 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вановна,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Нарусон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Н.П.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провели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 с воспитанниками "Если случился пожар", "Не играй со спичками", организовали выставки детских работ по ОБЖ, драматизацию сказки "Пожар в лесу".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33800" y="14478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27.02.2020г. 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ДОУ прошел Гостевой обмен опытом «Развитие и поддержка детских инициатив  в проектной деятельности». На мероприятии было зарегистрировано 27 педагогов из 17 дошкольных образовательных организаций, а также представители КГАОУ СПО «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Канский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педагогический колледж», специалисты Управления образования администрации г.Канска. Гостей встречала выставка «Проекты детей, которые меняют этот мир», на которой были представлены продукты детской деятельности, изготовленные детьми и взрослыми в ходе проектной деятельности. 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4/af032c0c98db94246cae63b965eaf29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uo-kansk.ru/UserFiles/news/photo/2347/img_5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"/>
            <a:ext cx="2743200" cy="2057400"/>
          </a:xfrm>
          <a:prstGeom prst="rect">
            <a:avLst/>
          </a:prstGeom>
          <a:noFill/>
        </p:spPr>
      </p:pic>
      <p:pic>
        <p:nvPicPr>
          <p:cNvPr id="4" name="Picture 2" descr="C:\Users\ФЕДОТОВ\Desktop\нюська нехренаська\аттестация 2017\проект книги 5 группа\IMG_20200113_1111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2819400"/>
            <a:ext cx="2400300" cy="3200400"/>
          </a:xfrm>
          <a:prstGeom prst="rect">
            <a:avLst/>
          </a:prstGeom>
          <a:noFill/>
        </p:spPr>
      </p:pic>
      <p:pic>
        <p:nvPicPr>
          <p:cNvPr id="18434" name="Picture 2" descr="C:\Users\ФЕДОТОВ\Desktop\нюська нехренаська\аттестация 2017\аттестация Федотовой\сертификаты конкурсов\выставка проектов.jpg"/>
          <p:cNvPicPr>
            <a:picLocks noChangeAspect="1" noChangeArrowheads="1"/>
          </p:cNvPicPr>
          <p:nvPr/>
        </p:nvPicPr>
        <p:blipFill>
          <a:blip r:embed="rId5" cstate="print"/>
          <a:srcRect l="52203" t="5128" r="1187" b="5128"/>
          <a:stretch>
            <a:fillRect/>
          </a:stretch>
        </p:blipFill>
        <p:spPr bwMode="auto">
          <a:xfrm>
            <a:off x="5105400" y="685800"/>
            <a:ext cx="3810000" cy="533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6019800"/>
            <a:ext cx="2668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группы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«Книжный гипермаркет»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438400"/>
            <a:ext cx="1775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«Чистый город»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</dc:creator>
  <cp:lastModifiedBy>ФЕДОТОВ</cp:lastModifiedBy>
  <cp:revision>6</cp:revision>
  <dcterms:created xsi:type="dcterms:W3CDTF">2020-06-13T05:35:38Z</dcterms:created>
  <dcterms:modified xsi:type="dcterms:W3CDTF">2020-06-13T06:29:00Z</dcterms:modified>
</cp:coreProperties>
</file>