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6"/>
  </p:notesMasterIdLst>
  <p:sldIdLst>
    <p:sldId id="257" r:id="rId2"/>
    <p:sldId id="261" r:id="rId3"/>
    <p:sldId id="262" r:id="rId4"/>
    <p:sldId id="264" r:id="rId5"/>
    <p:sldId id="266" r:id="rId6"/>
    <p:sldId id="268" r:id="rId7"/>
    <p:sldId id="270" r:id="rId8"/>
    <p:sldId id="272" r:id="rId9"/>
    <p:sldId id="274" r:id="rId10"/>
    <p:sldId id="276" r:id="rId11"/>
    <p:sldId id="278" r:id="rId12"/>
    <p:sldId id="282" r:id="rId13"/>
    <p:sldId id="281" r:id="rId14"/>
    <p:sldId id="280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534A9-9F55-4D50-BA66-B1493D320007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A02AF-F504-49DA-890B-058271ED1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524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A02AF-F504-49DA-890B-058271ED1B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121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 flipH="1"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 flipH="1"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 flipH="1"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flipH="1"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 flipH="1"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 flipH="1"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 flipH="1"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 flipH="1"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H="1"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H="1"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flipH="1"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H="1"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 flipH="1"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 flipH="1"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4B19E4-30CD-47A4-AEF8-F030028013C6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H="1"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flipH="1"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 flipH="1"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A5294D-D15B-4C38-8470-361DA7FC27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etochki-doma.ru/zagadki-pro-tsvetyi/" TargetMode="External"/><Relationship Id="rId7" Type="http://schemas.openxmlformats.org/officeDocument/2006/relationships/hyperlink" Target="https://nat-geo.ru/photo/94816/" TargetMode="External"/><Relationship Id="rId2" Type="http://schemas.openxmlformats.org/officeDocument/2006/relationships/hyperlink" Target="https://ihappymama.ru/iq/zagadki/zagadki-pro-tsvet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%D0%BF%D0%BE%D0%B4%D1%81%D0%BD%D0%B5%D0%B6%D0%BD%D0%B8%D0%BA&amp;stype=image&amp;lr=2&amp;source=wiz" TargetMode="External"/><Relationship Id="rId5" Type="http://schemas.openxmlformats.org/officeDocument/2006/relationships/hyperlink" Target="https://yandex.ru/search/?lr=2&amp;text=%D1%80%D0%BE%D0%BC%D0%B0%D1%88%D0%BA%20%D0%B8" TargetMode="External"/><Relationship Id="rId4" Type="http://schemas.openxmlformats.org/officeDocument/2006/relationships/hyperlink" Target="http://kidwelcome.ru/zagadki-dlya-detei/pro-cvet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6922" y="256309"/>
            <a:ext cx="8915399" cy="2262781"/>
          </a:xfrm>
        </p:spPr>
        <p:txBody>
          <a:bodyPr>
            <a:normAutofit/>
          </a:bodyPr>
          <a:lstStyle/>
          <a:p>
            <a:r>
              <a:rPr lang="ru-RU" sz="7200" b="1" i="1">
                <a:latin typeface="Monotype Corsiva" pitchFamily="66" charset="0"/>
              </a:rPr>
              <a:t>Загадки о цветах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6195" y="2962434"/>
            <a:ext cx="8915399" cy="2801057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Разработала </a:t>
            </a:r>
          </a:p>
          <a:p>
            <a:pPr algn="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Решеткина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Антонина Петровна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 группы продленного дня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ГБОУ СОШ № 96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Калининского района г. Санкт-Петербурга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9549C77-DA5B-42E9-8203-B910999B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910" y="704129"/>
            <a:ext cx="9956800" cy="1143000"/>
          </a:xfrm>
        </p:spPr>
        <p:txBody>
          <a:bodyPr>
            <a:no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Из-под снега вырастает,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Раньше всех он расцветает.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12689" y="1607127"/>
            <a:ext cx="4890839" cy="4075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4951" y="5682826"/>
            <a:ext cx="6154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ПОДСНЕЖНИК</a:t>
            </a:r>
          </a:p>
        </p:txBody>
      </p:sp>
    </p:spTree>
    <p:extLst>
      <p:ext uri="{BB962C8B-B14F-4D97-AF65-F5344CB8AC3E}">
        <p14:creationId xmlns:p14="http://schemas.microsoft.com/office/powerpoint/2010/main" val="2527005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2D142CC-6160-4FE5-ADDA-82182BBC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09" y="440893"/>
            <a:ext cx="9956800" cy="1143000"/>
          </a:xfrm>
        </p:spPr>
        <p:txBody>
          <a:bodyPr anchor="ctr">
            <a:no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Длинный стебелек, красный огонек.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Светит, как маяк. Это красный…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25009" y="1870364"/>
            <a:ext cx="5239972" cy="4366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62812" y="4906971"/>
            <a:ext cx="1951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МАК</a:t>
            </a:r>
          </a:p>
        </p:txBody>
      </p:sp>
    </p:spTree>
    <p:extLst>
      <p:ext uri="{BB962C8B-B14F-4D97-AF65-F5344CB8AC3E}">
        <p14:creationId xmlns:p14="http://schemas.microsoft.com/office/powerpoint/2010/main" val="3844351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9956800" cy="2648671"/>
          </a:xfrm>
        </p:spPr>
        <p:txBody>
          <a:bodyPr>
            <a:no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Даже ночью муравьишка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Не пропустит свой домишко: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Путь-дорожку до зари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Освещают фонари.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На больших столбах подряд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Лампы белые висят.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6559" y="2147453"/>
            <a:ext cx="5093212" cy="3816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5597" y="5057367"/>
            <a:ext cx="4802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ЛАНДЫШИ</a:t>
            </a:r>
          </a:p>
        </p:txBody>
      </p:sp>
    </p:spTree>
    <p:extLst>
      <p:ext uri="{BB962C8B-B14F-4D97-AF65-F5344CB8AC3E}">
        <p14:creationId xmlns:p14="http://schemas.microsoft.com/office/powerpoint/2010/main" val="3078025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124420">
            <a:off x="2586448" y="2652657"/>
            <a:ext cx="59760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2341357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Интернет источники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>
                <a:hlinkClick r:id="rId2"/>
              </a:rPr>
              <a:t>https://ihappymama.ru/iq/zagadki/zagadki-pro-tsvety/</a:t>
            </a:r>
            <a:endParaRPr lang="ru-RU"/>
          </a:p>
          <a:p>
            <a:r>
              <a:rPr lang="en-US">
                <a:hlinkClick r:id="rId3"/>
              </a:rPr>
              <a:t>http://detochki-doma.ru/zagadki-pro-tsvetyi/</a:t>
            </a:r>
            <a:endParaRPr lang="ru-RU"/>
          </a:p>
          <a:p>
            <a:r>
              <a:rPr lang="en-US">
                <a:hlinkClick r:id="rId4"/>
              </a:rPr>
              <a:t>http://kidwelcome.ru/zagadki-dlya-detei/pro-cveti</a:t>
            </a:r>
            <a:endParaRPr lang="ru-RU"/>
          </a:p>
          <a:p>
            <a:r>
              <a:rPr lang="en-US">
                <a:hlinkClick r:id="rId5"/>
              </a:rPr>
              <a:t>https://yandex.ru/search/?lr=2&amp;text=%D1%80%D0%BE%D0%BC%D0%B0%D1%88%D0%BA%20%D0%B8</a:t>
            </a:r>
            <a:endParaRPr lang="ru-RU"/>
          </a:p>
          <a:p>
            <a:r>
              <a:rPr lang="en-US">
                <a:hlinkClick r:id="rId6"/>
              </a:rPr>
              <a:t>https://yandex.ru/images/search?text=%D0%BF%D0%BE%D0%B4%D1%81%D0%BD%D0%B5%D0%B6%D0%BD%D0%B8%D0%BA&amp;stype=image&amp;lr=2&amp;source=wiz</a:t>
            </a:r>
            <a:endParaRPr lang="ru-RU"/>
          </a:p>
          <a:p>
            <a:r>
              <a:rPr lang="en-US">
                <a:hlinkClick r:id="rId7"/>
              </a:rPr>
              <a:t>https://nat-geo.ru/photo/94816/</a:t>
            </a:r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о цветах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720436" y="1905000"/>
            <a:ext cx="9956800" cy="406630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Загадки про цветы открывают разнообразный цветочный мир. Цветы  растут повсюду: в садах и на клумбах, лесах и полях. Загадки о цветах развивают память, логику, ум и воображение. Дети легко разгадывают загадки о цветах, т.к. они легки для запоминания. Разгадывая загадку, ребенок знакомится с многообразием цветов и растений, учит названия цветов. Такие загадки, как правило, веселые и дети с удовольствием их разгадывают.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C4C70-86FB-4D7B-8042-9AB977BE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9956800" cy="2634817"/>
          </a:xfrm>
        </p:spPr>
        <p:txBody>
          <a:bodyPr anchor="t">
            <a:norm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Я капризна и нежна,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К любому празднику нужна.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Могу быть белой, желтой, красной,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Но остаюсь всегда прекрасной.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75563" y="2295083"/>
            <a:ext cx="4807527" cy="4006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0316" y="5378026"/>
            <a:ext cx="2287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РОЗА</a:t>
            </a:r>
          </a:p>
        </p:txBody>
      </p:sp>
    </p:spTree>
    <p:extLst>
      <p:ext uri="{BB962C8B-B14F-4D97-AF65-F5344CB8AC3E}">
        <p14:creationId xmlns:p14="http://schemas.microsoft.com/office/powerpoint/2010/main" val="1377345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0B507AC-0D2F-4D71-8D5F-97E3F5C6F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2482418"/>
          </a:xfrm>
        </p:spPr>
        <p:txBody>
          <a:bodyPr anchor="t">
            <a:norm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Красивые цветочки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Расцвели в саду,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Запестрели красками, 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А осень на носу.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14110" y="1551709"/>
            <a:ext cx="5195454" cy="4329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944" y="5170208"/>
            <a:ext cx="3092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АСТРЫ</a:t>
            </a:r>
          </a:p>
        </p:txBody>
      </p:sp>
    </p:spTree>
    <p:extLst>
      <p:ext uri="{BB962C8B-B14F-4D97-AF65-F5344CB8AC3E}">
        <p14:creationId xmlns:p14="http://schemas.microsoft.com/office/powerpoint/2010/main" val="18275250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5E50F3C-7FAF-460F-86F8-CD6CB8887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9956800" cy="2898054"/>
          </a:xfrm>
        </p:spPr>
        <p:txBody>
          <a:bodyPr>
            <a:no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Золотой и молодой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За неделю стал седой, 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А денечка через два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Облысела голова.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Спрячу-ка в карманчик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Бывший…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1927" y="2018145"/>
            <a:ext cx="4973782" cy="4144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100" y="5405735"/>
            <a:ext cx="5254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ОДУВАНЧИК</a:t>
            </a:r>
          </a:p>
        </p:txBody>
      </p:sp>
    </p:spTree>
    <p:extLst>
      <p:ext uri="{BB962C8B-B14F-4D97-AF65-F5344CB8AC3E}">
        <p14:creationId xmlns:p14="http://schemas.microsoft.com/office/powerpoint/2010/main" val="4168566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94D1F44-03F8-4BDF-B3C2-DCBBA5B04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9956800" cy="2330017"/>
          </a:xfrm>
        </p:spPr>
        <p:txBody>
          <a:bodyPr anchor="t">
            <a:norm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Синенький звонок висит,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Никогда он не звенит.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9018" y="1073727"/>
            <a:ext cx="4973782" cy="4144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3801" y="5475008"/>
            <a:ext cx="6526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КОЛОКОЛЬЧИК</a:t>
            </a:r>
          </a:p>
        </p:txBody>
      </p:sp>
    </p:spTree>
    <p:extLst>
      <p:ext uri="{BB962C8B-B14F-4D97-AF65-F5344CB8AC3E}">
        <p14:creationId xmlns:p14="http://schemas.microsoft.com/office/powerpoint/2010/main" val="1203971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115EA8D-7456-4FB3-9D9F-8F551B8DA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2357726"/>
          </a:xfrm>
        </p:spPr>
        <p:txBody>
          <a:bodyPr>
            <a:normAutofit fontScale="90000"/>
          </a:bodyPr>
          <a:lstStyle/>
          <a:p>
            <a:r>
              <a:rPr lang="ru-RU" sz="3100" b="1" i="1">
                <a:latin typeface="Times New Roman" pitchFamily="18" charset="0"/>
                <a:cs typeface="Times New Roman" pitchFamily="18" charset="0"/>
              </a:rPr>
              <a:t>Пышный куст в саду расцвел, </a:t>
            </a:r>
            <a:br>
              <a:rPr lang="ru-RU" sz="3100" b="1" i="1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>
                <a:latin typeface="Times New Roman" pitchFamily="18" charset="0"/>
                <a:cs typeface="Times New Roman" pitchFamily="18" charset="0"/>
              </a:rPr>
              <a:t>Привлекая ос и пчел.</a:t>
            </a:r>
            <a:br>
              <a:rPr lang="ru-RU" sz="3100" b="1" i="1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>
                <a:latin typeface="Times New Roman" pitchFamily="18" charset="0"/>
                <a:cs typeface="Times New Roman" pitchFamily="18" charset="0"/>
              </a:rPr>
              <a:t>Весь в больших цветах махровых –</a:t>
            </a:r>
            <a:br>
              <a:rPr lang="ru-RU" sz="3100" b="1" i="1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>
                <a:latin typeface="Times New Roman" pitchFamily="18" charset="0"/>
                <a:cs typeface="Times New Roman" pitchFamily="18" charset="0"/>
              </a:rPr>
              <a:t>Белых, розовых, бордовых!</a:t>
            </a:r>
            <a:br>
              <a:rPr lang="ru-RU"/>
            </a:b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35781" y="2182090"/>
            <a:ext cx="5029201" cy="4191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4375" y="5449761"/>
            <a:ext cx="2574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ПИОН</a:t>
            </a:r>
          </a:p>
        </p:txBody>
      </p:sp>
    </p:spTree>
    <p:extLst>
      <p:ext uri="{BB962C8B-B14F-4D97-AF65-F5344CB8AC3E}">
        <p14:creationId xmlns:p14="http://schemas.microsoft.com/office/powerpoint/2010/main" val="4249599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9ADABD5-948D-425A-BA9C-20B3DC467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8" y="274637"/>
            <a:ext cx="9956800" cy="2177617"/>
          </a:xfrm>
        </p:spPr>
        <p:txBody>
          <a:bodyPr>
            <a:no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Желтые головки, белые реснички.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Меж собой похожи, будто бы сестрички.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И, конечно, эти ты цветочки знаешь,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Любит иль не любит, ты на них гадаешь.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8386" y="5475008"/>
            <a:ext cx="4544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РОМАШКИ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27324" y="2266518"/>
            <a:ext cx="5711825" cy="3571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89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FF01DCA-8485-4F3D-A0F7-A909F1C62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2219180"/>
          </a:xfrm>
        </p:spPr>
        <p:txBody>
          <a:bodyPr anchor="t">
            <a:norm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Шарики пушистые – Желтые, душистые,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Не боятся и мороза эти желтые…</a:t>
            </a:r>
            <a:br>
              <a:rPr lang="ru-RU" sz="2800" b="1" i="1">
                <a:latin typeface="Times New Roman" pitchFamily="18" charset="0"/>
                <a:cs typeface="Times New Roman" pitchFamily="18" charset="0"/>
              </a:rPr>
            </a:b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0542" y="1828800"/>
            <a:ext cx="5099857" cy="4249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2258" y="5143959"/>
            <a:ext cx="4020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МИМОЗЫ</a:t>
            </a:r>
          </a:p>
        </p:txBody>
      </p:sp>
    </p:spTree>
    <p:extLst>
      <p:ext uri="{BB962C8B-B14F-4D97-AF65-F5344CB8AC3E}">
        <p14:creationId xmlns:p14="http://schemas.microsoft.com/office/powerpoint/2010/main" val="27950042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106</TotalTime>
  <Words>471</Words>
  <Application>Microsoft Office PowerPoint</Application>
  <PresentationFormat>Широкоэкранный</PresentationFormat>
  <Paragraphs>38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Century Schoolbook</vt:lpstr>
      <vt:lpstr>Monotype Corsiva</vt:lpstr>
      <vt:lpstr>Times New Roman</vt:lpstr>
      <vt:lpstr>Wingdings</vt:lpstr>
      <vt:lpstr>Wingdings 2</vt:lpstr>
      <vt:lpstr>Эркер</vt:lpstr>
      <vt:lpstr>Загадки о цветах</vt:lpstr>
      <vt:lpstr>Загадки о цветах</vt:lpstr>
      <vt:lpstr>Я капризна и нежна, К любому празднику нужна. Могу быть белой, желтой, красной, Но остаюсь всегда прекрасной. </vt:lpstr>
      <vt:lpstr>Красивые цветочки Расцвели в саду, Запестрели красками,  А осень на носу. </vt:lpstr>
      <vt:lpstr>Золотой и молодой За неделю стал седой,  А денечка через два Облысела голова. Спрячу-ка в карманчик Бывший… </vt:lpstr>
      <vt:lpstr>Синенький звонок висит, Никогда он не звенит.</vt:lpstr>
      <vt:lpstr>Пышный куст в саду расцвел,  Привлекая ос и пчел. Весь в больших цветах махровых – Белых, розовых, бордовых! </vt:lpstr>
      <vt:lpstr>Желтые головки, белые реснички. Меж собой похожи, будто бы сестрички. И, конечно, эти ты цветочки знаешь, Любит иль не любит, ты на них гадаешь. </vt:lpstr>
      <vt:lpstr>Шарики пушистые – Желтые, душистые, Не боятся и мороза эти желтые… </vt:lpstr>
      <vt:lpstr>Из-под снега вырастает, Раньше всех он расцветает. </vt:lpstr>
      <vt:lpstr>Длинный стебелек, красный огонек. Светит, как маяк. Это красный… </vt:lpstr>
      <vt:lpstr>Даже ночью муравьишка Не пропустит свой домишко: Путь-дорожку до зари Освещают фонари. На больших столбах подряд Лампы белые висят.</vt:lpstr>
      <vt:lpstr>Презентация PowerPoint</vt:lpstr>
      <vt:lpstr>Интернет источники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цветах</dc:title>
  <dc:creator>user</dc:creator>
  <cp:lastModifiedBy>user</cp:lastModifiedBy>
  <cp:revision>17</cp:revision>
  <dcterms:created xsi:type="dcterms:W3CDTF">2020-06-12T19:16:00Z</dcterms:created>
  <dcterms:modified xsi:type="dcterms:W3CDTF">2020-06-13T08:00:55Z</dcterms:modified>
</cp:coreProperties>
</file>