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2348880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«Берегите природу» 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4005064"/>
            <a:ext cx="3166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Н.А.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6309320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2020г.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03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69" y="0"/>
            <a:ext cx="91810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63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9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858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7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61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30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12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5448"/>
            <a:ext cx="9144000" cy="454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64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39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</dc:creator>
  <cp:lastModifiedBy>dmitriy1988barinov@yandex.ru</cp:lastModifiedBy>
  <cp:revision>3</cp:revision>
  <dcterms:created xsi:type="dcterms:W3CDTF">2020-06-14T06:54:54Z</dcterms:created>
  <dcterms:modified xsi:type="dcterms:W3CDTF">2020-06-14T07:30:50Z</dcterms:modified>
</cp:coreProperties>
</file>