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312" r:id="rId2"/>
    <p:sldId id="268" r:id="rId3"/>
    <p:sldId id="281" r:id="rId4"/>
    <p:sldId id="323" r:id="rId5"/>
    <p:sldId id="324" r:id="rId6"/>
    <p:sldId id="325" r:id="rId7"/>
    <p:sldId id="283" r:id="rId8"/>
    <p:sldId id="326" r:id="rId9"/>
    <p:sldId id="34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542" autoAdjust="0"/>
    <p:restoredTop sz="94660"/>
  </p:normalViewPr>
  <p:slideViewPr>
    <p:cSldViewPr snapToGrid="0">
      <p:cViewPr>
        <p:scale>
          <a:sx n="100" d="100"/>
          <a:sy n="100" d="100"/>
        </p:scale>
        <p:origin x="-738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793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12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283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2044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342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278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725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002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9159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60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720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81FA6-AAC6-4E9B-8464-BA2020929B27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C3F03-6140-4CCC-A761-5354849CE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267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58355" y="4739425"/>
            <a:ext cx="8641724" cy="217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МБДОУ детский сад «Звёздочка»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Ищенко Елена Викторовна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802" name="Picture 10" descr="Похожее изображени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2175" y="-364066"/>
            <a:ext cx="5715000" cy="428625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-1" y="0"/>
            <a:ext cx="1204806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Конспект ОД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лепке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 второй младшей группе на тему: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Гнездо для птички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Admin\Downloads\Без названия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312" y="1666874"/>
            <a:ext cx="5767422" cy="43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165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46551" y="129832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11738213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Цель: Формирование </a:t>
            </a:r>
            <a:r>
              <a:rPr lang="ru-RU" sz="3600" dirty="0" smtClean="0"/>
              <a:t>элементарных </a:t>
            </a:r>
            <a:r>
              <a:rPr lang="ru-RU" sz="3600" dirty="0" smtClean="0"/>
              <a:t>представлений</a:t>
            </a: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 </a:t>
            </a:r>
            <a:r>
              <a:rPr lang="ru-RU" sz="3600" dirty="0" smtClean="0"/>
              <a:t>о птицах, </a:t>
            </a:r>
            <a:endParaRPr lang="ru-RU" sz="3600" dirty="0" smtClean="0"/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/>
              <a:t>продолжение </a:t>
            </a:r>
            <a:r>
              <a:rPr lang="ru-RU" sz="3600" dirty="0" smtClean="0"/>
              <a:t>обучения простейшим формам </a:t>
            </a:r>
            <a:r>
              <a:rPr lang="ru-RU" sz="3600" dirty="0" smtClean="0"/>
              <a:t>лепки</a:t>
            </a:r>
            <a:endParaRPr lang="ru-RU" sz="36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98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46551" y="129832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 flipV="1">
            <a:off x="13319425" y="2044681"/>
            <a:ext cx="60399" cy="184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83A62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НОД: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Звучит фонограмма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пение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птиц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Дети, что вы слышите?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 как вы думаете, они радостно поют, или грустно? А чему они радуются?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(Потому что наступила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весна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 улице тепло или холодно?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 как называются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птицы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которые к нам прилетели?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(грачи </a:t>
            </a:r>
            <a:r>
              <a:rPr lang="ru-RU" sz="2800" i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скворцы, ласточки)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 куда они улетали?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(на юг)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Почему они улетали?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(зимой им не хватает здесь еды, им холодно)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И эти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птицы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которые улетают осенью на юг, 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весной прилетают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называются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перелетными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индивидуальное повторение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Молодцы! А как вы думаете,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птицы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прилетают из теплых стран, что делают?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(Они ищут себе еду)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 еще они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вьют гнезда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индивидуальное повторение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5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46551" y="129832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 flipV="1">
            <a:off x="13319425" y="2044681"/>
            <a:ext cx="60399" cy="184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77357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Вот посмотрите, гнезда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птиц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. Как высоко они их свили.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Как вы думаете, почему они свили гнезда так высоко?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(ближе к солнышку, чтобы никто не трогал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Admin\Downloads\b7013f3f8c79f7b3b55cd86c01179394_i-6156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8357" y="1047750"/>
            <a:ext cx="4054909" cy="5400000"/>
          </a:xfrm>
          <a:prstGeom prst="rect">
            <a:avLst/>
          </a:prstGeom>
          <a:noFill/>
        </p:spPr>
      </p:pic>
      <p:pic>
        <p:nvPicPr>
          <p:cNvPr id="29699" name="Picture 3" descr="C:\Users\Admin\Downloads\9b589a8b7f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1543050"/>
            <a:ext cx="6708706" cy="50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55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46551" y="129832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 flipV="1">
            <a:off x="13319425" y="2044681"/>
            <a:ext cx="60399" cy="184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1141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А что мы здесь видим?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(Птица сидит в гнезде)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.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А из чего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haroni" pitchFamily="2" charset="-79"/>
              </a:rPr>
              <a:t>построено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гнездо?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(из веток)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28674" name="Picture 2" descr="C:\Users\Admin\Downloads\271469574_1c4d0cae0d2814cc337dae811ef5feff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8300" y="806450"/>
            <a:ext cx="8640000" cy="57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55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46551" y="129832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flipH="1" flipV="1">
            <a:off x="13319425" y="2044681"/>
            <a:ext cx="60399" cy="184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12017649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- Дети, а что вы видите на этой картинке?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haroni" pitchFamily="2" charset="-79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(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Птицы отложили яйца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27650" name="Picture 2" descr="C:\Users\Admin\Downloads\unnamed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0275" y="1214436"/>
            <a:ext cx="7567390" cy="50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55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801845" y="1297702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8087599" cy="472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 здесь уже появились маленькие птенчики.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6627" name="Picture 3" descr="C:\Users\Admin\Downloads\пртицы с птенцамив гнезд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925" y="1704975"/>
            <a:ext cx="5241128" cy="36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563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801845" y="1297702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1975" y="238125"/>
            <a:ext cx="85820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Дети, я вам предлагаю тоже стать птичками и свить свое гнездо.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Дети лепят из пластилина гнезда.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Admin\Downloads\unnamed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7450" y="862012"/>
            <a:ext cx="4876800" cy="32861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3825" y="4200525"/>
            <a:ext cx="90201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Итог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Чем мы занимались? Для кого мы свили гнезда? Зачем мы это сделали? (чтобы помочь</a:t>
            </a: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птицам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чтобы</a:t>
            </a: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птицам было где жить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чтобы они вывели своих птенцов)Как называются</a:t>
            </a: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птицы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которые прилетели к нам с юга?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8125" y="1443841"/>
            <a:ext cx="59912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Берем пластилин подходящего цвета </a:t>
            </a:r>
            <a:r>
              <a:rPr lang="ru-RU" i="1" dirty="0" smtClean="0"/>
              <a:t>(коричневый, белый, зеленый)</a:t>
            </a:r>
            <a:r>
              <a:rPr lang="ru-RU" dirty="0" smtClean="0"/>
              <a:t>. Разогреваем пластилин в руках, чтобы он стал мягким и пластичным. </a:t>
            </a:r>
          </a:p>
          <a:p>
            <a:r>
              <a:rPr lang="ru-RU" dirty="0" smtClean="0"/>
              <a:t>Скатываем 2 колбаски , переплетаем их. </a:t>
            </a:r>
          </a:p>
          <a:p>
            <a:r>
              <a:rPr lang="ru-RU" dirty="0" smtClean="0"/>
              <a:t>Берём пластилин, катаем колобок между ладоней или на доске, делаем лепёшку (это будет дно гнезда) Гнездо готово. По желанию можно скатать маленькие шарики (</a:t>
            </a:r>
            <a:r>
              <a:rPr lang="ru-RU" i="1" dirty="0" smtClean="0"/>
              <a:t>«яйца»</a:t>
            </a:r>
            <a:r>
              <a:rPr lang="ru-RU" dirty="0" smtClean="0"/>
              <a:t>) и положить их на дно гнезда. Украшаем гнездо листочками. </a:t>
            </a:r>
            <a:r>
              <a:rPr lang="ru-RU" smtClean="0"/>
              <a:t>Готово!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563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384" y="10998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784" y="12522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2184" y="14046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4584" y="1557088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161027" y="1501755"/>
            <a:ext cx="11094053" cy="1683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5" name="Picture 1" descr="C:\Users\Admin\Downloads\Без названия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7411" y="776286"/>
            <a:ext cx="7573770" cy="50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56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121</Words>
  <Application>Microsoft Office PowerPoint</Application>
  <PresentationFormat>Произвольный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Admin</cp:lastModifiedBy>
  <cp:revision>89</cp:revision>
  <dcterms:created xsi:type="dcterms:W3CDTF">2017-04-09T12:09:43Z</dcterms:created>
  <dcterms:modified xsi:type="dcterms:W3CDTF">2020-04-26T18:31:16Z</dcterms:modified>
</cp:coreProperties>
</file>