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4F9176-BEE3-462D-B43F-1DD1BA9DF60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902382-627E-4DD0-915B-73FB47495576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СОВРЕМЕННЫЕ ПОДХОДЫ К ПОДДЕРЖКЕ ИНДИВИДУАЛЬНОСТИ, САМОСТОЯТЕЛЬНОСТИ  И ИНИЦИАТИВЫ ДОШКОЛЬНИКОВ.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СПОСОБЫ И НАПРАВЛЕНИЯ ПОДДЕРЖКИ ДЕТСКОЙ ИНИЦИАТИВЫ И САМОСТОЯТЕЛЬНОСТИ, НЕОБХОДИМЫЕ УСЛОВИЯ»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510915">
              <a:spcAft>
                <a:spcPts val="0"/>
              </a:spcAft>
            </a:pP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Подготовила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510915">
              <a:spcAft>
                <a:spcPts val="0"/>
              </a:spcAft>
            </a:pP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Григина М.И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82341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пособии Н.П. Гришаевой «Современные технологии эффективной социализации ребенка в дошкольной образовательной организации»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представлены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новые технологии социализации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ребёнка-дошкольника, позволяющие эффективно сформировать и развить у него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саморегуляцию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поведения, самостоятельность, инициативность, ответственность - качества, необходимые не только для успешной адаптации и обучения в школе, но и для жизни в современном обществе. </a:t>
            </a:r>
          </a:p>
        </p:txBody>
      </p:sp>
    </p:spTree>
    <p:extLst>
      <p:ext uri="{BB962C8B-B14F-4D97-AF65-F5344CB8AC3E}">
        <p14:creationId xmlns:p14="http://schemas.microsoft.com/office/powerpoint/2010/main" val="3747833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39702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«Клубный час»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Преимущества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данной технологии в том, что она не требует какой-то специальной подготовки воспитателей, оборудования или вложения денежных средств. Главное – огромное желание педагогического коллектива заложить основы полноценной социально успешной личности в период дошкольного детства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«Клубный час» может проводиться в различных формах: как образовательная деятельность в утренние часы, как деятельность в группах по интересам в вечернее время, как одна из форм организации прогулки или проведения досуга.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Типы «Клубного часа»: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«Свободный» клубный час, когда дети свободно перемещаются по всей территории детского сада (в помещении или на улице) и самостоятельно организуют разновозрастное общение по интересам.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«Тематический» клубный час, который включен в ситуацию месяца. Например в  ситуацию «Космос», это конкурс рисунка на асфальте на космические темы, постройка космического корабля, викторины «космонавт».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«Деятельностный» клубный час, когда в его основу положено самоопределение ребенка в  выборе различных видов деятельности, т.е. например, в физкультурном зале проходят подвижные игры, музыкальном зале спектакль, в одной группе пекут пирожки, в другой шьют платья куклам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365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136339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«Ежедневный рефлексивный круг»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технология, позволяющая стимулировать речевую интенцию дошкольников, способствует совершенствованию речи как средства общения, помогает детям высказывать свои предположения, делать простейшие выводы, учит излагать свои мысли понятно для окружающих, развивает самостоятельность суждений.</a:t>
            </a:r>
          </a:p>
        </p:txBody>
      </p:sp>
    </p:spTree>
    <p:extLst>
      <p:ext uri="{BB962C8B-B14F-4D97-AF65-F5344CB8AC3E}">
        <p14:creationId xmlns:p14="http://schemas.microsoft.com/office/powerpoint/2010/main" val="3800952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20840"/>
            <a:ext cx="76328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«Ситуация месяца»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«Ситуация»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новый педагогический инструмент, который позволяет поэтапно и последовательно формировать у дошкольников опыт выполнения универсальных действий, лежащих в основе саморазвития личности. Технология «Ситуации месяца » предоставляет детям возможность проживания различных социальных ролей с целью получения значимых образцов социального поведения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Задачи педагогической технологии «Ситуация месяца»: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воспитывать у детей самостоятельность и ответственность; учить детей ориентироваться в пространстве и времени; воспитывать дружеские отношения, уважительное отношение к окружающим, с благодарностью относиться к помощи и знакам внимания; формировать умение проявлять инициативу; формировать умения планировать свои действия и оценивать их результаты.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155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59340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Заключительные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праздники по «Ситуациям месяца»: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завершении проводится заключительный праздник, на котором дети могут показать, чему научились, пообщаться с детьми разного возраста.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итогом ситуации «Осень, осень в гости просим» можно провести мероприятие «Осенняя сказка», а у ситуации «Моя семья», как правило, бывает совместное мероприятие с семьей.</a:t>
            </a:r>
          </a:p>
        </p:txBody>
      </p:sp>
    </p:spTree>
    <p:extLst>
      <p:ext uri="{BB962C8B-B14F-4D97-AF65-F5344CB8AC3E}">
        <p14:creationId xmlns:p14="http://schemas.microsoft.com/office/powerpoint/2010/main" val="2712083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28343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«Социальные акции»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консолидацию (объединение) усилий педагогов и родителей по развитию гражданской позиции у дошкольников, а также является тем средством и способом, который позволяет реально включить родителей в жизнь детского сада.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привлечь и объединить всех участников образовательного процесса.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Условия организации социальной акции: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Соблюдение принципа добровольности, проявлении заинтересованности самих воспитателей, доступности детям смысла акции. Акция должна быть доведена до практического конца, а дети, родители и воспитатели должны получить удовлетворение от её проведения. </a:t>
            </a:r>
          </a:p>
        </p:txBody>
      </p:sp>
    </p:spTree>
    <p:extLst>
      <p:ext uri="{BB962C8B-B14F-4D97-AF65-F5344CB8AC3E}">
        <p14:creationId xmlns:p14="http://schemas.microsoft.com/office/powerpoint/2010/main" val="2222051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551837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Волшебный телефон»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«Волшебный телефон» – это телефон доверия для детей, который даёт им возможность открыть сказочному персонажу то, что они не доверили бы никому из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3613354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21" y="1250246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«Проблемная педагогическая ситуация»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Проблемная педагогическая ситуация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составная часть педагогического процесса. Она может возникать стихийно или быть организована специально. 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самоопределение детей в эмоционально напряженной для них ситуации, в которой необходимо принять собственное решение без участия взрослого, извлечь уроки из собственного поведения.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Сущность любой педагогической ситуации заключается в наличии в ней противоречия, его развития и разрешения. Цель проведения каждой ППС – самоопределение детей в эмоционально-напряжённой для них ситуации, в которой необходимо принять собственное решение без участия взрослого, дать оценку своим действиям, извлечь уроки из собственного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3608798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12776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«Дети-волонтеры»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позволяет решать следующие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-Развивается навык общения в разновозрастном коллективе;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-Создается такая ситуация развития, при которой формирование игровой деятельности и передача игрового опыта происходит в естественной среде;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 Развивается самостоятельность и ответственность.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организации и реализации данной технологии необходимо специально в каждый режимный момент предоставлять старшим детям возможность помочь или научить младших детей. Например, дети подготовительной к школе группы (по просьбе воспитателя) могут включать в сюжетно-ролевую игру малышей, пойти к ним в группу и научить их этой игре. Можно предложить старшим детям провести занятие у малышей, помочь им одеться или разучить с ними стихотворение или песенку.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699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«Включения родителей в образовательный процесс»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Причины конфликтных ситуаций «Родитель – воспитатель»: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-Недоверие к детскому саду;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-Неоправданно позитивные или неоправданно негативные представления родителей о дошкольной организации;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-Страх родителей потерять контроль над своим ребенком;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-Психологическая и физиологическая неготовность ребенка к детскому саду;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-Незнание родителями методов регуляции поведения детей в детском саду;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-Неадекватное донесение информации до родителей;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-Поощрение родителей писать жалобы в вышестоящие органы по любому поводу.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Методы разрешения конфликтов «Родитель – воспитатель» и пути сотрудничества семьи и ДОО: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-Доносить любую информацию для родителей с позиции сотрудничества;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-Показывать на своем примере грамотное разрешение конфликта;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-Совместное ежемесячное планирование групповой деятельности родителей и педагогов;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-Обращение с любой просьбой к родителям через детей;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-Сообщение в различных формах, не реже одного раза в неделю о достижениях ребенка, а так же о делах в группе;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-Постоянно привлекать родителей к проведению мастер-классов и других мероприятий.</a:t>
            </a:r>
          </a:p>
        </p:txBody>
      </p:sp>
    </p:spTree>
    <p:extLst>
      <p:ext uri="{BB962C8B-B14F-4D97-AF65-F5344CB8AC3E}">
        <p14:creationId xmlns:p14="http://schemas.microsoft.com/office/powerpoint/2010/main" val="403527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84784"/>
            <a:ext cx="770485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поддержать детскую инициативу и самостоятельность? Что нужно сделать, чтобы она проявилась?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Во-первых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необходимо формировать позицию педагога при организации жизни детей в дошкольном образовательном учреждении. Основной ролью воспитателя становится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организация ситуаций для познания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детьми отношений между предметами, при этом ребенок должен сохранять в процессе обучения чувство комфортности и уверенности в собственных силах. И только при таких условиях у ребенка появляется возможность самостоятельного накопления чувственного опыта и его осмысления.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Во-вторых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педагог должен психологически перестроиться на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личностно-ориентированное взаимодействие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ребенком в процессе обучения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150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136339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Технологии «Развивающее общение»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принадлежит ведущая роль в развитии саморегуляции поведения детей, поскольку она позволяет если не полностью, то в большей степени самому ребенку решать свои проблемы, найти решения в конфликтных ситуациях, которые постоянно возникают в общении детей всех возрастных групп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Эта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 не вошла в книгу. Автор приступил к ее разработке. Она создана по вдохновению от прочтения книг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А.Фабер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Э.Мазлеш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493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68760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Преимущества данных технологий: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1.Ребёнок учится самостоятельно добывать знания, приобретает эмоционально положительный опыт проживания в различных ролях, эпохах, ситуациях, познавая себя, сверстников, взрослых, родителей!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2.У родителей возникает интерес к жизни ребёнка, его внутреннему миру, появляется после совместной деятельности, раскрываются собственные творческие возможности.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3.Воспитатель, работающий по таким технологиям неизбежно становится творческой личностью. Весь материал, методы, содержание работы педагог определяет самостоятельно. Роль воспитателя в ситуации определяется как организационная. Главные действующие лица ситуации – дети и родители.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4.Меняется качество общения детей и взрослых, так как оно строится на принципах гуманистической педагогики.</a:t>
            </a:r>
          </a:p>
        </p:txBody>
      </p:sp>
    </p:spTree>
    <p:extLst>
      <p:ext uri="{BB962C8B-B14F-4D97-AF65-F5344CB8AC3E}">
        <p14:creationId xmlns:p14="http://schemas.microsoft.com/office/powerpoint/2010/main" val="1305980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</a:t>
            </a:r>
            <a:r>
              <a:rPr lang="ru-RU" dirty="0" smtClean="0"/>
              <a:t>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55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68407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Инициатива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(от франц.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initiative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 лат.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initium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начало), почин, внутреннее побуждение к новым формам деятельности, руководящая роль в каком-либо действии. В педагогическом словаре отмечается, что понятие «инициатива» можно определить как почин, первый шаг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Инициативность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проявляется во всех видах деятельности, ярче всего в общении, предметной деятельности, игре, экспериментировании. Это важнейший показатель детского интеллекта, его развития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Инициативность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самостоятельность ребенка активнее всего формируется в дошкольном возрасте, начиная с кризиса трех лет и появления феномена «я сам», наиболее благоприятный период – это возраст от 3 до 5 лет. Инициатива детей в этом возрасте сама находит выход в различных играх и физической активности, родителям важно не запрещать этот процесс. Важно не путать инициативность с самостоятельностью, хотя эти понятия очень близкие.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504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43841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Самостоятельность ребенка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осуществление самим ребенком какой-то деятельности, делание, процесс. Тогда как инициативность – это такое свойство характера, когда происходит толчок, запуск деятельности. Вспомните, как тяжело тащить машину или паровоз какому-нибудь тяжеловесу, но столкнуть его с места в несколько раз тяжелее.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Поэтому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инициативность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это внутреннее побуждение к чему-то новому, невозможность терпеть текущее неизменное положение дел, это внутренний порыв к изменениям и движению.</a:t>
            </a:r>
          </a:p>
        </p:txBody>
      </p:sp>
    </p:spTree>
    <p:extLst>
      <p:ext uri="{BB962C8B-B14F-4D97-AF65-F5344CB8AC3E}">
        <p14:creationId xmlns:p14="http://schemas.microsoft.com/office/powerpoint/2010/main" val="2669210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197" y="620688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из эффективных средств развития инициативы детей являются игры.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Разные виды игр: подвижные, интеллектуальные, коммуникативные и др. – способствуют активизации ресурсов и потенциала детей. Кроме того, очень важным является то, что ребенок сам инициирует игру – со взрослым или другими детьми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дошкольном возрасте развитие самостоятельности включает в себя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общие принципы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всех возрастов, в то же время для каждого возраста есть свои характерные возрастные особенности.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Общие принципы, которые включают в себя: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детям самостоятельности во всем, что не представляет опасности для их жизни и здоровья, помогая им реализовывать собственные замыслы;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отмечать и приветствовать даже самые минимальные успехи детей;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 детей привычку самостоятельно находить для себя интересные занятия; приучать свободно пользоваться игрушками и пособиями; знакомить детей с группой, другими помещениями и сотрудниками детского сада, территорией участка с целью повышения самостоятельности;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содержать в доступном месте все игрушки и материалы;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учитывать индивидуальные особенности детей, стремиться найти подход к застенчивым, нерешительным, конфликтным, непопулярным детям;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в группе положительный психологический микроклимат.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746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Приоритетные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сферы проявления самостоятельности и инициативы на каждом возрастном этапе: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3-4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года.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Приоритетной сферой проявления детской инициативы является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игровая и продуктивная деятельность.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поддержания инициативы ребенка 3-4 лет взрослым необходимо: в ходе занятий и в повседневной жизни терпимо относиться к затруднениям ребенка, позволять действовать ему в своем темпе; всегда предоставлять детям возможность для реализации замыслов в творческой игровой и продуктивной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Поддержка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индивидуальности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инициативности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Воспитатель в ходе наблюдения за детьми выделяет таких, которые не проявляют инициативу в различных видах детской деятельности: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затрудняются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самостоятельном выборе вида деятельности,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-преобладает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исполнительность,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способны предложить новые способы выполнения поручений,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задают вопросов.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Инициативные дети: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-задают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тон в игре,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-неистощимы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придумывании сюжета,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-инициативны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выборе видов и содержания труда,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-демонстрируют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высокое качество работы, часто задают вопросы,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-способны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предложить свои варианты выполнения задания,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-берут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себя лидерские функции.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447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82341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Развитие и поддержание инициативности ребенка в разных видах деятельности: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Трудовая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Коммуникативная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3.Игровая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Познавательно-исследовательская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Конструктивная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Художественная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Музыкальная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8. Восприятие художественной литературы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9. Двигательная деятельность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17835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Условия, способствующие развитию детской инициативы: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-Педагогическое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общение, основанное на принципах взаимоуважения, понимания, терпимости и упорядоченности деятельности может стать условием полноценного развития позитивной свободы и самостоятельности.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-Следующим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условием развития инициативности поведения ребенка является воспитание его в условиях развивающего общения и обучения.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эффективного проявления инициативы детей необходимо полноценное развитие его с позиции позитивной социализации и самостоятельности ребенка.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характеризуют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требования к педагогу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осуществляющему педагогическую поддержку представленную: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-доброжелательным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отношением взрослого к положительной инициативе;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-постоянным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одобрением и развитием инициативности;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-предоставлением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ребенку возможности действовать самостоятельно,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-по-своему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-условиями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самоутверждения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490982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Способы и направления поддержки детской инициативы и самостоятельности детей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3-4лет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игре интенсивно развивается активность и инициатива у ребёнка.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Выделяют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три уровня развития творческой инициативы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включённость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ребёнка в сюжетную игру)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1) ребёнок активно развертывает несколько связанных по смыслу условных действий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(роль в действии)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использует предметы-заместители; многократно 103 воспроизводит понравившееся условное игровое действие с незначительными изменениями;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2) имеет первоначальный замысел; активно ищет или изменяет имеющуюся игровую обстановку; принимает и обозначает в речи игровые роли; развёртывает отдельные сюжетные эпизоды; в процессе игры может переходить от одного сюжетного эпизода к другому (от одной роли к другой, не заботясь об их связности;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3) имеет разнообразные игровые замыслы; активно создаёт предметную обстановку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«под замысел»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комбинирует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(связывает)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процессе игры разные сюжетные эпизоды в новое целое, выстраивая оригинальный сюжет.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434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748</Words>
  <Application>Microsoft Office PowerPoint</Application>
  <PresentationFormat>Экран (4:3)</PresentationFormat>
  <Paragraphs>118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«СОВРЕМЕННЫЕ ПОДХОДЫ К ПОДДЕРЖКЕ ИНДИВИДУАЛЬНОСТИ, САМОСТОЯТЕЛЬНОСТИ  И ИНИЦИАТИВЫ ДОШКОЛЬНИКОВ.  СПОСОБЫ И НАПРАВЛЕНИЯ ПОДДЕРЖКИ ДЕТСКОЙ ИНИЦИАТИВЫ И САМОСТОЯТЕЛЬНОСТИ, НЕОБХОДИМЫЕ УСЛОВИЯ»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ПОДХОДЫ К ПОДДЕРЖКЕ ИНДИВИДУАЛЬНОСТИ, САМОСТОЯТЕЛЬНОСТИ  И ИНИЦИАТИВЫ ДОШКОЛЬНИКОВ.  СПОСОБЫ И НАПРАВЛЕНИЯ ПОДДЕРЖКИ ДЕТСКОЙ ИНИЦИАТИВЫ И САМОСТОЯТЕЛЬНОСТИ, НЕОБХОДИМЫЕ УСЛОВИЯ»</dc:title>
  <dc:creator>Алексей</dc:creator>
  <cp:lastModifiedBy>Алексей</cp:lastModifiedBy>
  <cp:revision>11</cp:revision>
  <dcterms:created xsi:type="dcterms:W3CDTF">2018-12-17T06:07:44Z</dcterms:created>
  <dcterms:modified xsi:type="dcterms:W3CDTF">2018-12-17T15:22:48Z</dcterms:modified>
</cp:coreProperties>
</file>