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60" r:id="rId3"/>
    <p:sldId id="258" r:id="rId4"/>
    <p:sldId id="263" r:id="rId5"/>
    <p:sldId id="267" r:id="rId6"/>
    <p:sldId id="280" r:id="rId7"/>
    <p:sldId id="274" r:id="rId8"/>
    <p:sldId id="270" r:id="rId9"/>
    <p:sldId id="275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86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CB7A3-790E-43AE-A36A-DB40B7DE298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09DE-7168-4CC8-BC6A-BF6726A2C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Georgia" pitchFamily="18" charset="0"/>
              </a:rPr>
              <a:t>Сегодня мы познакомимся с композитором, у которого любовь к трем апельсинам, так называлась его опера, имела ошеломительный успех. А зрители разных городов и стран аплодировали стоя этому творению и его автору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36866" name="Picture 2" descr="https://www.sky.com/assets2/the-love-for-three-oranges-tile-725b9c96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4005064"/>
            <a:ext cx="4433543" cy="24928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278092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Итог урока: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" name="Picture 2" descr="https://i.artfile.me/wallpaper/29-09-2012/2572x1923/eda-citrusy-apelsiny-6655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2823251" cy="2110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s://regnum.ru/uploads/pictures/news/2016/05/17/regnum_picture_1463479987172610_norm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908720"/>
            <a:ext cx="2222871" cy="2946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krosswordscanword.ru/wp-content/uploads/2015/01/petia-i-volk-instrument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836712"/>
            <a:ext cx="252940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https://avatars.mds.yandex.net/get-pdb/921063/025aa58a-0db9-4f99-b25b-ebbd63c5642e/s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429000"/>
            <a:ext cx="3038664" cy="3054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s://multiurok.ru/img/804673/image_5e18e2cc362dc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3501008"/>
            <a:ext cx="1584176" cy="315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https://aria-art.ru/0/B/Barto%20A.%20Zhadnyj%20Egor%20(G.%20Ogorodnikov)/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851920" y="4149080"/>
            <a:ext cx="1876382" cy="2519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36912"/>
            <a:ext cx="8244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  <a:latin typeface="Georgia" pitchFamily="18" charset="0"/>
              </a:rPr>
              <a:t>П Р О      Ь</a:t>
            </a:r>
            <a:endParaRPr lang="ru-RU" sz="8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4818" name="Picture 2" descr="https://im0-tub-ru.yandex.net/i?id=2f970c943a48375479460a7984f8683c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2852936"/>
            <a:ext cx="1404156" cy="9361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>
            <a:off x="4716016" y="2132856"/>
            <a:ext cx="9361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C00000"/>
                </a:solidFill>
                <a:latin typeface="Georgia" pitchFamily="18" charset="0"/>
              </a:rPr>
              <a:t>,</a:t>
            </a:r>
            <a:endParaRPr lang="ru-RU" sz="138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d.multiurok.ru/html/2017/03/23/s_58d372901d53b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661248"/>
            <a:ext cx="7236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Цель урока: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Знакомство с творчеством композитора и его произведениями</a:t>
            </a:r>
            <a:endParaRPr lang="ru-RU" sz="2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3280" y="980728"/>
            <a:ext cx="6157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Русский композитор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149080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Тема урока:</a:t>
            </a:r>
          </a:p>
          <a:p>
            <a:pPr algn="ctr"/>
            <a:r>
              <a:rPr lang="ru-RU" sz="2800" b="1" dirty="0" smtClean="0">
                <a:latin typeface="Georgia" pitchFamily="18" charset="0"/>
              </a:rPr>
              <a:t>«Мир композитора»</a:t>
            </a: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Наш первый апельсин расскажет нам о биографии С.Прокофьева</a:t>
            </a:r>
            <a:endParaRPr lang="ru-RU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8920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2636912"/>
            <a:ext cx="3430774" cy="3410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Наш второй апельсин расскажет нам о его музыке, музыке для детей.</a:t>
            </a:r>
            <a:endParaRPr lang="ru-RU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8920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2996191" cy="2978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2" name="Picture 6" descr="https://schnpv.mskobr.ru/images/cms/data/279977799e565d075241892cd543165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4653136"/>
            <a:ext cx="5292080" cy="1792006"/>
          </a:xfrm>
          <a:prstGeom prst="rect">
            <a:avLst/>
          </a:prstGeom>
          <a:noFill/>
        </p:spPr>
      </p:pic>
      <p:pic>
        <p:nvPicPr>
          <p:cNvPr id="45070" name="Picture 14" descr="https://image.jimcdn.com/app/cms/image/transf/dimension=1920x10000:format=png/path/s1e9733e4728c10b7/image/i4dd6b264ed085d2c/version/1488436563/imag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67493" y="1916832"/>
            <a:ext cx="3106861" cy="1152128"/>
          </a:xfrm>
          <a:prstGeom prst="rect">
            <a:avLst/>
          </a:prstGeom>
          <a:noFill/>
        </p:spPr>
      </p:pic>
      <p:pic>
        <p:nvPicPr>
          <p:cNvPr id="11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1988840"/>
            <a:ext cx="3358344" cy="3338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cmuzyka.com/wp-content/uploads/2015/09/petia-i-volk.jpg?w=6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Пришла очередь и третьему апельсину поведать свою историю. </a:t>
            </a:r>
            <a:endParaRPr lang="ru-RU" sz="3200" b="1" dirty="0"/>
          </a:p>
        </p:txBody>
      </p:sp>
      <p:pic>
        <p:nvPicPr>
          <p:cNvPr id="3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3356992"/>
            <a:ext cx="1837303" cy="182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988840"/>
            <a:ext cx="1909734" cy="189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https://avatars.mds.yandex.net/get-pdb/1626167/11c75786-c6ae-4c56-a782-a89bae972858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4905626"/>
            <a:ext cx="1728192" cy="1718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Творческое наследие Прокофьева велико и многогранно. Во многом оно посвящено России и русскому народу. Композитор жил во времена Великой Отечественной войны 1941-1945. </a:t>
            </a:r>
            <a:endParaRPr lang="ru-RU" sz="2400" b="1" dirty="0"/>
          </a:p>
        </p:txBody>
      </p:sp>
      <p:pic>
        <p:nvPicPr>
          <p:cNvPr id="50178" name="Picture 2" descr="https://avatars.mds.yandex.net/get-pdb/2854790/cf361e7d-3aab-4629-8445-73de5f67a1a0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204864"/>
            <a:ext cx="6768752" cy="4230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Выдающимися произведениями композитора, являются 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2226" name="Picture 2" descr="https://cloud.prezentacii.org/18/09/69521/images/screen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2228" name="Picture 4" descr="https://culture.novreg.ru/tinybrowser/1201/kanta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122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Сегодня мы познакомимся с композитором, у которого любовь к трем апельсинам, так называлась его опера, имела ошеломительный успех. А зрители разных городов и стран аплодировали стоя этому творению и его автору</vt:lpstr>
      <vt:lpstr>Слайд 2</vt:lpstr>
      <vt:lpstr>Слайд 3</vt:lpstr>
      <vt:lpstr>Наш первый апельсин расскажет нам о биографии С.Прокофьева</vt:lpstr>
      <vt:lpstr>Наш второй апельсин расскажет нам о его музыке, музыке для детей.</vt:lpstr>
      <vt:lpstr>Слайд 6</vt:lpstr>
      <vt:lpstr>Слайд 7</vt:lpstr>
      <vt:lpstr>Слайд 8</vt:lpstr>
      <vt:lpstr>Выдающимися произведениями композитора, являются </vt:lpstr>
      <vt:lpstr>Итог урока: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«У каждого свой музыкальный …»</dc:title>
  <dc:creator>мой пк</dc:creator>
  <cp:lastModifiedBy>User</cp:lastModifiedBy>
  <cp:revision>98</cp:revision>
  <dcterms:created xsi:type="dcterms:W3CDTF">2017-02-12T17:47:10Z</dcterms:created>
  <dcterms:modified xsi:type="dcterms:W3CDTF">2020-06-14T14:58:54Z</dcterms:modified>
</cp:coreProperties>
</file>