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8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9316"/>
            <a:ext cx="9144000" cy="69073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772816"/>
            <a:ext cx="8229600" cy="2448347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профилактических</a:t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</a:t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верхних дыхательных путей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егостаева Т.И.                                                                          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333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ork\Desktop\slayd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78"/>
            <a:ext cx="9144000" cy="688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730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work\Desktop\slayd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94"/>
            <a:ext cx="9144000" cy="685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246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work\Desktop\slayd4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871" y="0"/>
            <a:ext cx="91568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075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work\Desktop\slayd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184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work\Desktop\slayd6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321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work\Desktop\slayd7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62890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Комплекс профилактических упражнений для верхних дыхательных путей                                                                                                            Выполнила: Легостаева Т.И.                                     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 профилактических упражнений для верхних дыхательных путей</dc:title>
  <dc:creator>work</dc:creator>
  <cp:lastModifiedBy>home</cp:lastModifiedBy>
  <cp:revision>9</cp:revision>
  <dcterms:created xsi:type="dcterms:W3CDTF">2013-10-29T09:11:47Z</dcterms:created>
  <dcterms:modified xsi:type="dcterms:W3CDTF">2020-06-15T15:51:00Z</dcterms:modified>
</cp:coreProperties>
</file>