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28" autoAdjust="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5616E-AFD9-4341-A789-ED4F24A3D477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5E72-B7DA-4978-804B-18E7BAA82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5616E-AFD9-4341-A789-ED4F24A3D477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5E72-B7DA-4978-804B-18E7BAA82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5616E-AFD9-4341-A789-ED4F24A3D477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5E72-B7DA-4978-804B-18E7BAA82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5616E-AFD9-4341-A789-ED4F24A3D477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5E72-B7DA-4978-804B-18E7BAA82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5616E-AFD9-4341-A789-ED4F24A3D477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5E72-B7DA-4978-804B-18E7BAA82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5616E-AFD9-4341-A789-ED4F24A3D477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5E72-B7DA-4978-804B-18E7BAA82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5616E-AFD9-4341-A789-ED4F24A3D477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5E72-B7DA-4978-804B-18E7BAA82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5616E-AFD9-4341-A789-ED4F24A3D477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5E72-B7DA-4978-804B-18E7BAA82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5616E-AFD9-4341-A789-ED4F24A3D477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5E72-B7DA-4978-804B-18E7BAA82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5616E-AFD9-4341-A789-ED4F24A3D477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5E72-B7DA-4978-804B-18E7BAA82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5616E-AFD9-4341-A789-ED4F24A3D477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85E72-B7DA-4978-804B-18E7BAA82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5616E-AFD9-4341-A789-ED4F24A3D477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D85E72-B7DA-4978-804B-18E7BAA82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0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9.jpeg"/><Relationship Id="rId5" Type="http://schemas.openxmlformats.org/officeDocument/2006/relationships/image" Target="../media/image4.png"/><Relationship Id="rId10" Type="http://schemas.openxmlformats.org/officeDocument/2006/relationships/slide" Target="slide3.xml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slide" Target="slide1.xml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slide" Target="slide1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Логические задания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29322" y="3643314"/>
            <a:ext cx="3214678" cy="1752600"/>
          </a:xfrm>
        </p:spPr>
        <p:txBody>
          <a:bodyPr>
            <a:normAutofit/>
          </a:bodyPr>
          <a:lstStyle/>
          <a:p>
            <a:pPr algn="l"/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1571612"/>
            <a:ext cx="1357322" cy="1016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500166" y="642918"/>
            <a:ext cx="63579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Продолжи ряд</a:t>
            </a:r>
            <a:endParaRPr lang="ru-RU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71612"/>
            <a:ext cx="15359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85918" y="1643050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488" y="1571612"/>
            <a:ext cx="1295283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00166" y="4429132"/>
            <a:ext cx="1500183" cy="150018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868" y="4357694"/>
            <a:ext cx="1500183" cy="1500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86447" y="4310713"/>
            <a:ext cx="1214446" cy="1746984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Прямоугольник 10"/>
          <p:cNvSpPr/>
          <p:nvPr/>
        </p:nvSpPr>
        <p:spPr>
          <a:xfrm>
            <a:off x="6786578" y="1285860"/>
            <a:ext cx="2143140" cy="17859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214942" y="1643050"/>
            <a:ext cx="1000132" cy="1093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Умножение 14"/>
          <p:cNvSpPr/>
          <p:nvPr/>
        </p:nvSpPr>
        <p:spPr>
          <a:xfrm>
            <a:off x="1500166" y="3929066"/>
            <a:ext cx="1643074" cy="2428892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noFill/>
            </a:endParaRPr>
          </a:p>
        </p:txBody>
      </p:sp>
      <p:sp>
        <p:nvSpPr>
          <p:cNvPr id="16" name="Умножение 15"/>
          <p:cNvSpPr/>
          <p:nvPr/>
        </p:nvSpPr>
        <p:spPr>
          <a:xfrm>
            <a:off x="5643570" y="4071942"/>
            <a:ext cx="1643074" cy="2428892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noFill/>
            </a:endParaRPr>
          </a:p>
        </p:txBody>
      </p:sp>
      <p:pic>
        <p:nvPicPr>
          <p:cNvPr id="1035" name="Picture 11" descr="C:\Users\ы\Desktop\урочки\барахлище\доска-деревянная-18854636.jp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786710" y="5556380"/>
            <a:ext cx="1357290" cy="1301619"/>
          </a:xfrm>
          <a:prstGeom prst="rect">
            <a:avLst/>
          </a:prstGeom>
          <a:noFill/>
        </p:spPr>
      </p:pic>
      <p:pic>
        <p:nvPicPr>
          <p:cNvPr id="21" name="Picture 3" descr="C:\Users\ы\Desktop\урочки\барахлище\dom.jpg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214346" y="5572116"/>
            <a:ext cx="1714512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5.55042E-7 L 0.40156 -0.43016 " pathEditMode="relative" ptsTypes="AA">
                                      <p:cBhvr>
                                        <p:cTn id="6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1" presetClass="entr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1" presetClass="entr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500042"/>
            <a:ext cx="7286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Какая из салфеток не приколота?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857364"/>
            <a:ext cx="1643074" cy="157163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643042" y="2500306"/>
            <a:ext cx="1643074" cy="15716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42910" y="1285860"/>
            <a:ext cx="2286016" cy="2000264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071538" y="2428868"/>
            <a:ext cx="571504" cy="57150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1214414" y="2571744"/>
            <a:ext cx="285752" cy="28575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929190" y="2000240"/>
            <a:ext cx="1785950" cy="1714512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5857884" y="1214422"/>
            <a:ext cx="1571636" cy="142876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000760" y="2214554"/>
            <a:ext cx="1785950" cy="171451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072198" y="2786058"/>
            <a:ext cx="571504" cy="57150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6215074" y="2928934"/>
            <a:ext cx="285752" cy="28575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11" descr="C:\Users\ы\Desktop\урочки\барахлище\доска-деревянная-18854636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0" y="5282318"/>
            <a:ext cx="1643074" cy="1575682"/>
          </a:xfrm>
          <a:prstGeom prst="rect">
            <a:avLst/>
          </a:prstGeom>
          <a:noFill/>
        </p:spPr>
      </p:pic>
      <p:pic>
        <p:nvPicPr>
          <p:cNvPr id="14" name="Picture 11" descr="C:\Users\ы\Desktop\урочки\барахлище\доска-деревянная-18854636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26" y="5282318"/>
            <a:ext cx="1643074" cy="1575682"/>
          </a:xfrm>
          <a:prstGeom prst="rect">
            <a:avLst/>
          </a:prstGeom>
          <a:noFill/>
        </p:spPr>
      </p:pic>
      <p:pic>
        <p:nvPicPr>
          <p:cNvPr id="15" name="Picture 3" descr="C:\Users\ы\Desktop\урочки\барахлище\dom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14744" y="5357826"/>
            <a:ext cx="2000232" cy="15001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21"/>
          <p:cNvGrpSpPr/>
          <p:nvPr/>
        </p:nvGrpSpPr>
        <p:grpSpPr>
          <a:xfrm>
            <a:off x="5500694" y="3000372"/>
            <a:ext cx="3000396" cy="1357322"/>
            <a:chOff x="5143504" y="2928934"/>
            <a:chExt cx="3000396" cy="1357322"/>
          </a:xfrm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5143504" y="2928934"/>
              <a:ext cx="3000396" cy="135732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072198" y="3143248"/>
              <a:ext cx="157163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solidFill>
                    <a:schemeClr val="bg1"/>
                  </a:solidFill>
                </a:rPr>
                <a:t>10</a:t>
              </a:r>
              <a:endParaRPr lang="ru-RU" sz="6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5500694" y="3000372"/>
            <a:ext cx="3000396" cy="1357322"/>
            <a:chOff x="5143504" y="2928934"/>
            <a:chExt cx="3000396" cy="1357322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5143504" y="2928934"/>
              <a:ext cx="3000396" cy="135732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357950" y="3071810"/>
              <a:ext cx="64294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solidFill>
                    <a:schemeClr val="bg1"/>
                  </a:solidFill>
                </a:rPr>
                <a:t>8</a:t>
              </a:r>
              <a:endParaRPr lang="ru-RU" sz="6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5500694" y="3000372"/>
            <a:ext cx="3000396" cy="1357322"/>
            <a:chOff x="5143504" y="2928934"/>
            <a:chExt cx="3000396" cy="1357322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5143504" y="2928934"/>
              <a:ext cx="3000396" cy="135732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357950" y="3071810"/>
              <a:ext cx="64294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solidFill>
                    <a:schemeClr val="bg1"/>
                  </a:solidFill>
                </a:rPr>
                <a:t>6</a:t>
              </a:r>
              <a:endParaRPr lang="ru-RU" sz="6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5500694" y="3000372"/>
            <a:ext cx="3000396" cy="1357322"/>
            <a:chOff x="5143504" y="2928934"/>
            <a:chExt cx="3000396" cy="1357322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5143504" y="2928934"/>
              <a:ext cx="3000396" cy="135732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357950" y="3071810"/>
              <a:ext cx="64294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solidFill>
                    <a:schemeClr val="bg1"/>
                  </a:solidFill>
                </a:rPr>
                <a:t>2</a:t>
              </a:r>
              <a:endParaRPr lang="ru-RU" sz="60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714488"/>
            <a:ext cx="3500462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3" name="Группа 12"/>
          <p:cNvGrpSpPr/>
          <p:nvPr/>
        </p:nvGrpSpPr>
        <p:grpSpPr>
          <a:xfrm>
            <a:off x="5500694" y="3000372"/>
            <a:ext cx="3000396" cy="1357322"/>
            <a:chOff x="5143504" y="2928934"/>
            <a:chExt cx="3000396" cy="1357322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5143504" y="2928934"/>
              <a:ext cx="3000396" cy="135732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357950" y="3071810"/>
              <a:ext cx="64294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5500694" y="3000372"/>
            <a:ext cx="3000396" cy="1357322"/>
            <a:chOff x="5143504" y="2928934"/>
            <a:chExt cx="3000396" cy="1357322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5143504" y="2928934"/>
              <a:ext cx="3000396" cy="135732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215074" y="3071810"/>
              <a:ext cx="114300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>
                  <a:solidFill>
                    <a:schemeClr val="bg1"/>
                  </a:solidFill>
                </a:rPr>
                <a:t>1</a:t>
              </a:r>
              <a:endParaRPr lang="ru-RU" sz="60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5" name="Picture 11" descr="C:\Users\ы\Desktop\урочки\барахлище\доска-деревянная-18854636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0" y="5282318"/>
            <a:ext cx="1643074" cy="1575682"/>
          </a:xfrm>
          <a:prstGeom prst="rect">
            <a:avLst/>
          </a:prstGeom>
          <a:noFill/>
        </p:spPr>
      </p:pic>
      <p:pic>
        <p:nvPicPr>
          <p:cNvPr id="2051" name="Picture 3" descr="C:\Users\ы\Desktop\урочки\барахлище\dom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768" y="5357826"/>
            <a:ext cx="2000232" cy="15001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16</Words>
  <Application>Microsoft Office PowerPoint</Application>
  <PresentationFormat>Экран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Логические задания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ы</dc:creator>
  <cp:lastModifiedBy>ы</cp:lastModifiedBy>
  <cp:revision>14</cp:revision>
  <dcterms:created xsi:type="dcterms:W3CDTF">2020-06-11T07:18:56Z</dcterms:created>
  <dcterms:modified xsi:type="dcterms:W3CDTF">2020-06-15T06:49:41Z</dcterms:modified>
</cp:coreProperties>
</file>