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media/image25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70" r:id="rId14"/>
    <p:sldId id="271" r:id="rId15"/>
    <p:sldId id="272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0" d="100"/>
          <a:sy n="50" d="100"/>
        </p:scale>
        <p:origin x="78" y="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293937A-E138-4894-86D9-A8EDC5A188C6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2335AB1-C8DA-4B90-B815-DDBB2CCCBD1C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40889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937A-E138-4894-86D9-A8EDC5A188C6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5AB1-C8DA-4B90-B815-DDBB2CCCB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9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937A-E138-4894-86D9-A8EDC5A188C6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5AB1-C8DA-4B90-B815-DDBB2CCCB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4818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937A-E138-4894-86D9-A8EDC5A188C6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5AB1-C8DA-4B90-B815-DDBB2CCCBD1C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476975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937A-E138-4894-86D9-A8EDC5A188C6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5AB1-C8DA-4B90-B815-DDBB2CCCB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8669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937A-E138-4894-86D9-A8EDC5A188C6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5AB1-C8DA-4B90-B815-DDBB2CCCB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6957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937A-E138-4894-86D9-A8EDC5A188C6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5AB1-C8DA-4B90-B815-DDBB2CCCB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64562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937A-E138-4894-86D9-A8EDC5A188C6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5AB1-C8DA-4B90-B815-DDBB2CCCB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2055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937A-E138-4894-86D9-A8EDC5A188C6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5AB1-C8DA-4B90-B815-DDBB2CCCB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4252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937A-E138-4894-86D9-A8EDC5A188C6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5AB1-C8DA-4B90-B815-DDBB2CCCB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435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937A-E138-4894-86D9-A8EDC5A188C6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5AB1-C8DA-4B90-B815-DDBB2CCCB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170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937A-E138-4894-86D9-A8EDC5A188C6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5AB1-C8DA-4B90-B815-DDBB2CCCB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356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937A-E138-4894-86D9-A8EDC5A188C6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5AB1-C8DA-4B90-B815-DDBB2CCCB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223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937A-E138-4894-86D9-A8EDC5A188C6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5AB1-C8DA-4B90-B815-DDBB2CCCB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2923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937A-E138-4894-86D9-A8EDC5A188C6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5AB1-C8DA-4B90-B815-DDBB2CCCB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051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937A-E138-4894-86D9-A8EDC5A188C6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5AB1-C8DA-4B90-B815-DDBB2CCCB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018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937A-E138-4894-86D9-A8EDC5A188C6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5AB1-C8DA-4B90-B815-DDBB2CCCB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797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293937A-E138-4894-86D9-A8EDC5A188C6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2335AB1-C8DA-4B90-B815-DDBB2CCCB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343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  <p:sldLayoutId id="2147483746" r:id="rId15"/>
    <p:sldLayoutId id="2147483747" r:id="rId16"/>
    <p:sldLayoutId id="2147483748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1201" y="662656"/>
            <a:ext cx="9755187" cy="27665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День снятия блокады Ленинграда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1396425">
            <a:off x="1473938" y="3423903"/>
            <a:ext cx="9817100" cy="1741824"/>
          </a:xfrm>
        </p:spPr>
        <p:txBody>
          <a:bodyPr/>
          <a:lstStyle/>
          <a:p>
            <a:endParaRPr lang="ru-RU" dirty="0" smtClean="0"/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                                                  27 января 1944 года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18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37001" y="635000"/>
            <a:ext cx="10396882" cy="850900"/>
          </a:xfrm>
        </p:spPr>
        <p:txBody>
          <a:bodyPr/>
          <a:lstStyle/>
          <a:p>
            <a:pPr algn="ctr"/>
            <a:r>
              <a:rPr lang="ru-RU" dirty="0" smtClean="0"/>
              <a:t>Дорога жизни</a:t>
            </a: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716" y="1138237"/>
            <a:ext cx="5439277" cy="3789363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5113" y="2616200"/>
            <a:ext cx="5485206" cy="3597275"/>
          </a:xfrm>
        </p:spPr>
      </p:pic>
      <p:sp>
        <p:nvSpPr>
          <p:cNvPr id="9" name="Прямоугольник 8"/>
          <p:cNvSpPr/>
          <p:nvPr/>
        </p:nvSpPr>
        <p:spPr>
          <a:xfrm>
            <a:off x="5431395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5225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190500"/>
            <a:ext cx="10396882" cy="952500"/>
          </a:xfrm>
        </p:spPr>
        <p:txBody>
          <a:bodyPr/>
          <a:lstStyle/>
          <a:p>
            <a:pPr algn="ctr"/>
            <a:r>
              <a:rPr lang="ru-RU" dirty="0" smtClean="0"/>
              <a:t>Дорога жизни</a:t>
            </a:r>
            <a:endParaRPr lang="ru-RU" dirty="0"/>
          </a:p>
        </p:txBody>
      </p:sp>
      <p:pic>
        <p:nvPicPr>
          <p:cNvPr id="15" name="Объект 1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601" y="2414432"/>
            <a:ext cx="5340492" cy="3862543"/>
          </a:xfrm>
        </p:spPr>
      </p:pic>
      <p:pic>
        <p:nvPicPr>
          <p:cNvPr id="14" name="Объект 13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965" y="1292782"/>
            <a:ext cx="5832135" cy="4082494"/>
          </a:xfrm>
        </p:spPr>
      </p:pic>
    </p:spTree>
    <p:extLst>
      <p:ext uri="{BB962C8B-B14F-4D97-AF65-F5344CB8AC3E}">
        <p14:creationId xmlns:p14="http://schemas.microsoft.com/office/powerpoint/2010/main" val="2563033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72" y="2476500"/>
            <a:ext cx="5626939" cy="374894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8006" y="188187"/>
            <a:ext cx="5692006" cy="3469413"/>
          </a:xfrm>
        </p:spPr>
      </p:pic>
    </p:spTree>
    <p:extLst>
      <p:ext uri="{BB962C8B-B14F-4D97-AF65-F5344CB8AC3E}">
        <p14:creationId xmlns:p14="http://schemas.microsoft.com/office/powerpoint/2010/main" val="1760144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2282" y="2451100"/>
            <a:ext cx="5798368" cy="3616707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985" y="188177"/>
            <a:ext cx="5523363" cy="4142523"/>
          </a:xfrm>
        </p:spPr>
      </p:pic>
      <p:pic>
        <p:nvPicPr>
          <p:cNvPr id="5" name="Объект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682" y="2603500"/>
            <a:ext cx="5798368" cy="3616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119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0" y="165100"/>
            <a:ext cx="8886716" cy="6149976"/>
          </a:xfrm>
        </p:spPr>
      </p:pic>
    </p:spTree>
    <p:extLst>
      <p:ext uri="{BB962C8B-B14F-4D97-AF65-F5344CB8AC3E}">
        <p14:creationId xmlns:p14="http://schemas.microsoft.com/office/powerpoint/2010/main" val="3522281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46" y="1183540"/>
            <a:ext cx="6684966" cy="4166335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800" y="3023320"/>
            <a:ext cx="2350249" cy="3266356"/>
          </a:xfrm>
        </p:spPr>
      </p:pic>
    </p:spTree>
    <p:extLst>
      <p:ext uri="{BB962C8B-B14F-4D97-AF65-F5344CB8AC3E}">
        <p14:creationId xmlns:p14="http://schemas.microsoft.com/office/powerpoint/2010/main" val="1253813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2475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начало</a:t>
            </a:r>
            <a:endParaRPr lang="ru-RU" sz="4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141" y="1117600"/>
            <a:ext cx="4489718" cy="4202931"/>
          </a:xfrm>
        </p:spPr>
      </p:pic>
    </p:spTree>
    <p:extLst>
      <p:ext uri="{BB962C8B-B14F-4D97-AF65-F5344CB8AC3E}">
        <p14:creationId xmlns:p14="http://schemas.microsoft.com/office/powerpoint/2010/main" val="3780082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820" y="380999"/>
            <a:ext cx="5289822" cy="3687762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6556" y="2262583"/>
            <a:ext cx="5597168" cy="3612357"/>
          </a:xfrm>
        </p:spPr>
      </p:pic>
    </p:spTree>
    <p:extLst>
      <p:ext uri="{BB962C8B-B14F-4D97-AF65-F5344CB8AC3E}">
        <p14:creationId xmlns:p14="http://schemas.microsoft.com/office/powerpoint/2010/main" val="3775411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139700"/>
            <a:ext cx="10396882" cy="64770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Голод…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6967" y="787401"/>
            <a:ext cx="5217215" cy="4359274"/>
          </a:xfrm>
        </p:spPr>
      </p:pic>
    </p:spTree>
    <p:extLst>
      <p:ext uri="{BB962C8B-B14F-4D97-AF65-F5344CB8AC3E}">
        <p14:creationId xmlns:p14="http://schemas.microsoft.com/office/powerpoint/2010/main" val="236800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1"/>
            <a:ext cx="10396882" cy="965200"/>
          </a:xfrm>
        </p:spPr>
        <p:txBody>
          <a:bodyPr/>
          <a:lstStyle/>
          <a:p>
            <a:pPr algn="ctr"/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0108" y="1"/>
            <a:ext cx="6145742" cy="4609306"/>
          </a:xfrm>
        </p:spPr>
      </p:pic>
    </p:spTree>
    <p:extLst>
      <p:ext uri="{BB962C8B-B14F-4D97-AF65-F5344CB8AC3E}">
        <p14:creationId xmlns:p14="http://schemas.microsoft.com/office/powerpoint/2010/main" val="384539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1" y="241300"/>
            <a:ext cx="10396882" cy="1146048"/>
          </a:xfrm>
        </p:spPr>
        <p:txBody>
          <a:bodyPr/>
          <a:lstStyle/>
          <a:p>
            <a:r>
              <a:rPr lang="ru-RU" dirty="0" smtClean="0"/>
              <a:t>                                                    Холод…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813" y="1130300"/>
            <a:ext cx="4694946" cy="3530600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3992" y="2123340"/>
            <a:ext cx="5229146" cy="3921860"/>
          </a:xfrm>
        </p:spPr>
      </p:pic>
      <p:pic>
        <p:nvPicPr>
          <p:cNvPr id="5" name="Объект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9392" y="2123340"/>
            <a:ext cx="5229146" cy="3921860"/>
          </a:xfrm>
          <a:prstGeom prst="rect">
            <a:avLst/>
          </a:prstGeom>
        </p:spPr>
      </p:pic>
      <p:pic>
        <p:nvPicPr>
          <p:cNvPr id="6" name="Объект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1792" y="2275740"/>
            <a:ext cx="5229146" cy="3921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792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1" y="209550"/>
            <a:ext cx="7624275" cy="5634525"/>
          </a:xfrm>
        </p:spPr>
      </p:pic>
    </p:spTree>
    <p:extLst>
      <p:ext uri="{BB962C8B-B14F-4D97-AF65-F5344CB8AC3E}">
        <p14:creationId xmlns:p14="http://schemas.microsoft.com/office/powerpoint/2010/main" val="164971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215900"/>
            <a:ext cx="10396882" cy="1054100"/>
          </a:xfrm>
        </p:spPr>
        <p:txBody>
          <a:bodyPr/>
          <a:lstStyle/>
          <a:p>
            <a:pPr algn="ctr"/>
            <a:r>
              <a:rPr lang="ru-RU" altLang="ru-RU" dirty="0">
                <a:latin typeface="Times New Roman" pitchFamily="18" charset="0"/>
              </a:rPr>
              <a:t>Дневник Тани Савичевой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00" y="1071712"/>
            <a:ext cx="2800509" cy="418602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300" y="1270000"/>
            <a:ext cx="5742469" cy="3942198"/>
          </a:xfrm>
        </p:spPr>
      </p:pic>
    </p:spTree>
    <p:extLst>
      <p:ext uri="{BB962C8B-B14F-4D97-AF65-F5344CB8AC3E}">
        <p14:creationId xmlns:p14="http://schemas.microsoft.com/office/powerpoint/2010/main" val="3348321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484" y="257176"/>
            <a:ext cx="10833378" cy="5915024"/>
          </a:xfrm>
        </p:spPr>
      </p:pic>
    </p:spTree>
    <p:extLst>
      <p:ext uri="{BB962C8B-B14F-4D97-AF65-F5344CB8AC3E}">
        <p14:creationId xmlns:p14="http://schemas.microsoft.com/office/powerpoint/2010/main" val="3492380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TC104033927[[fn=Главное мероприятие]]</Template>
  <TotalTime>1629</TotalTime>
  <Words>23</Words>
  <Application>Microsoft Office PowerPoint</Application>
  <PresentationFormat>Широкоэкранный</PresentationFormat>
  <Paragraphs>10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Impact</vt:lpstr>
      <vt:lpstr>Times New Roman</vt:lpstr>
      <vt:lpstr>Главное мероприятие</vt:lpstr>
      <vt:lpstr>День снятия блокады Ленинграда</vt:lpstr>
      <vt:lpstr>начало</vt:lpstr>
      <vt:lpstr>   </vt:lpstr>
      <vt:lpstr>Голод…</vt:lpstr>
      <vt:lpstr>Презентация PowerPoint</vt:lpstr>
      <vt:lpstr>                                                    Холод…</vt:lpstr>
      <vt:lpstr>Презентация PowerPoint</vt:lpstr>
      <vt:lpstr>Дневник Тани Савичевой</vt:lpstr>
      <vt:lpstr>Презентация PowerPoint</vt:lpstr>
      <vt:lpstr>Дорога жизни</vt:lpstr>
      <vt:lpstr>Дорога жизни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снятия блокады Ленинграда</dc:title>
  <dc:creator>Пользователь Windows</dc:creator>
  <cp:lastModifiedBy>Столяр77</cp:lastModifiedBy>
  <cp:revision>40</cp:revision>
  <dcterms:created xsi:type="dcterms:W3CDTF">2014-01-22T11:55:24Z</dcterms:created>
  <dcterms:modified xsi:type="dcterms:W3CDTF">2020-01-27T11:19:26Z</dcterms:modified>
</cp:coreProperties>
</file>