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8;&#1072;&#1085;&#1077;&#1094;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88;&#1080;&#1083;&#1086;&#1078;&#1077;&#1085;&#1080;&#1077;%20&#1082;%20&#1076;&#1080;&#1076;&#1072;&#1082;&#1090;&#1080;&#1095;&#1077;&#1089;&#1082;&#1080;&#1084;%20&#1080;&#1075;&#1088;&#1072;&#1084;\&#1051;&#1072;&#1076;&#1086;&#1074;&#1086;&#1077;%20&#1095;&#1091;&#1074;&#1089;&#1090;&#1074;&#1086;\&#1055;&#1077;&#1089;&#1085;&#1103;%20-%20&#1058;&#1072;&#1085;&#1077;&#1094;%20-%20&#1052;&#1072;&#1088;&#1096;\&#1052;&#1091;&#1079;&#1099;&#1082;&#1072;\&#1052;&#1072;&#1088;&#1096;.mp3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88;&#1080;&#1083;&#1086;&#1078;&#1077;&#1085;&#1080;&#1077;%20&#1082;%20&#1076;&#1080;&#1076;&#1072;&#1082;&#1090;&#1080;&#1095;&#1077;&#1089;&#1082;&#1080;&#1084;%20&#1080;&#1075;&#1088;&#1072;&#1084;\&#1051;&#1072;&#1076;&#1086;&#1074;&#1086;&#1077;%20&#1095;&#1091;&#1074;&#1089;&#1090;&#1074;&#1086;\&#1055;&#1077;&#1089;&#1085;&#1103;%20-%20&#1058;&#1072;&#1085;&#1077;&#1094;%20-%20&#1052;&#1072;&#1088;&#1096;\&#1052;&#1091;&#1079;&#1099;&#1082;&#1072;\&#1055;&#1086;&#1083;&#1100;&#1082;&#1072;%20&#1090;&#1072;&#1085;&#1077;&#1094;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5;&#1088;&#1080;&#1083;&#1086;&#1078;&#1077;&#1085;&#1080;&#1077;%20&#1082;%20&#1076;&#1080;&#1076;&#1072;&#1082;&#1090;&#1080;&#1095;&#1077;&#1089;&#1082;&#1080;&#1084;%20&#1080;&#1075;&#1088;&#1072;&#1084;\&#1051;&#1072;&#1076;&#1086;&#1074;&#1086;&#1077;%20&#1095;&#1091;&#1074;&#1089;&#1090;&#1074;&#1086;\&#1055;&#1077;&#1089;&#1085;&#1103;%20-%20&#1058;&#1072;&#1085;&#1077;&#1094;%20-%20&#1052;&#1072;&#1088;&#1096;\&#1052;&#1091;&#1079;&#1099;&#1082;&#1072;\&#1050;&#1088;&#1072;&#1089;&#1085;&#1099;&#1077;%20&#1089;&#1072;&#1087;&#1086;&#1078;&#1082;&#1080;%20-%20plus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42;&#1045;&#1057;&#1045;&#1051;&#1040;&#1071;%20&#1055;&#1045;&#1057;&#1045;&#1053;&#1050;&#1040;\&#1042;&#1077;&#1089;&#1105;&#1083;&#1072;&#1103;%20&#1087;&#1077;&#1089;&#1077;&#1085;&#1082;&#1072;+%20(2)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72;&#1088;&#109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867400"/>
            <a:ext cx="7854696" cy="609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Выполнила музыкальный </a:t>
            </a:r>
            <a:r>
              <a:rPr lang="ru-RU" smtClean="0"/>
              <a:t>руководитель </a:t>
            </a:r>
            <a:r>
              <a:rPr lang="ru-RU" smtClean="0"/>
              <a:t>Легостаева Т.И.</a:t>
            </a:r>
            <a:endParaRPr lang="ru-RU" dirty="0"/>
          </a:p>
        </p:txBody>
      </p:sp>
      <p:pic>
        <p:nvPicPr>
          <p:cNvPr id="6" name="Рисунок 5" descr="три ки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1534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Угадай,  какой кит звучит?</a:t>
            </a:r>
            <a:endParaRPr lang="ru-RU" dirty="0"/>
          </a:p>
        </p:txBody>
      </p:sp>
      <p:pic>
        <p:nvPicPr>
          <p:cNvPr id="4" name="Picture 3" descr="C:\Users\Admin\Desktop\3 кита\киты\кит песн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667000"/>
            <a:ext cx="21145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dmin\Desktop\3 кита\киты\кит танец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429000" y="2667000"/>
            <a:ext cx="2057400" cy="3886200"/>
          </a:xfrm>
          <a:prstGeom prst="rect">
            <a:avLst/>
          </a:prstGeom>
          <a:noFill/>
        </p:spPr>
      </p:pic>
      <p:pic>
        <p:nvPicPr>
          <p:cNvPr id="6" name="Picture 2" descr="C:\Users\Admin\Desktop\3 кита\киты\кит мар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324600" y="2667000"/>
            <a:ext cx="2062279" cy="3886200"/>
          </a:xfrm>
          <a:prstGeom prst="rect">
            <a:avLst/>
          </a:prstGeom>
          <a:noFill/>
        </p:spPr>
      </p:pic>
      <p:pic>
        <p:nvPicPr>
          <p:cNvPr id="7" name="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2133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14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7200" y="704088"/>
            <a:ext cx="4419600" cy="3944112"/>
          </a:xfrm>
        </p:spPr>
        <p:txBody>
          <a:bodyPr/>
          <a:lstStyle/>
          <a:p>
            <a:pPr algn="ctr"/>
            <a:r>
              <a:rPr lang="ru-RU" dirty="0" smtClean="0"/>
              <a:t>Молодец!</a:t>
            </a:r>
            <a:endParaRPr lang="ru-RU" dirty="0"/>
          </a:p>
        </p:txBody>
      </p:sp>
      <p:pic>
        <p:nvPicPr>
          <p:cNvPr id="4" name="Picture 2" descr="C:\Users\Admin\Desktop\3 кита\киты\кит танец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828800"/>
            <a:ext cx="289560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2895600"/>
            <a:ext cx="3733800" cy="35814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В музыкальном       океане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Среди звуков музыкальных.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Три больших кита живут,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Их по разному зовут.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 </a:t>
            </a:r>
            <a:endParaRPr lang="ru-RU" dirty="0"/>
          </a:p>
        </p:txBody>
      </p:sp>
      <p:pic>
        <p:nvPicPr>
          <p:cNvPr id="4" name="Picture 3" descr="C:\Users\Admin\Desktop\3 кита\киты\кит пес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1728788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dmin\Desktop\3 кита\киты\кит марш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733800"/>
            <a:ext cx="1828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dmin\Desktop\3 кита\киты\кит танец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362200"/>
            <a:ext cx="1752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КИТ МАРШ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1935480"/>
            <a:ext cx="4648200" cy="438912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Первый </a:t>
            </a:r>
            <a:r>
              <a:rPr lang="ru-RU" sz="2800" b="1" dirty="0" smtClean="0">
                <a:solidFill>
                  <a:srgbClr val="FFC000"/>
                </a:solidFill>
              </a:rPr>
              <a:t>Кит</a:t>
            </a:r>
            <a:r>
              <a:rPr lang="ru-RU" sz="2800" dirty="0" smtClean="0">
                <a:solidFill>
                  <a:srgbClr val="00B0F0"/>
                </a:solidFill>
              </a:rPr>
              <a:t> зовется </a:t>
            </a:r>
            <a:r>
              <a:rPr lang="ru-RU" sz="2800" b="1" dirty="0" smtClean="0">
                <a:solidFill>
                  <a:srgbClr val="FFC000"/>
                </a:solidFill>
              </a:rPr>
              <a:t>МАРШ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Когда его ты повстречаешь,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С ним весело ты зашагаешь.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На месте ноги не стоят,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B0F0"/>
                </a:solidFill>
              </a:rPr>
              <a:t>Маршировать они хотят.</a:t>
            </a:r>
          </a:p>
          <a:p>
            <a:pPr>
              <a:buFontTx/>
              <a:buNone/>
            </a:pPr>
            <a:endParaRPr lang="ru-RU" sz="28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3200" b="1" dirty="0" err="1" smtClean="0">
                <a:solidFill>
                  <a:srgbClr val="C00000"/>
                </a:solidFill>
              </a:rPr>
              <a:t>Магсhе</a:t>
            </a:r>
            <a:r>
              <a:rPr lang="ru-RU" sz="3200" b="1" dirty="0" smtClean="0">
                <a:solidFill>
                  <a:srgbClr val="C00000"/>
                </a:solidFill>
              </a:rPr>
              <a:t> — </a:t>
            </a:r>
            <a:r>
              <a:rPr lang="ru-RU" sz="3200" dirty="0" smtClean="0">
                <a:solidFill>
                  <a:srgbClr val="C00000"/>
                </a:solidFill>
              </a:rPr>
              <a:t>французское слово, в переводе означает «ходьба».</a:t>
            </a:r>
          </a:p>
          <a:p>
            <a:endParaRPr lang="ru-RU" dirty="0"/>
          </a:p>
        </p:txBody>
      </p:sp>
      <p:pic>
        <p:nvPicPr>
          <p:cNvPr id="4" name="Picture 2" descr="C:\Users\Admin\Desktop\3 кита\киты\кит мар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62000" y="2057400"/>
            <a:ext cx="3024187" cy="4419600"/>
          </a:xfrm>
          <a:prstGeom prst="rect">
            <a:avLst/>
          </a:prstGeom>
          <a:noFill/>
        </p:spPr>
      </p:pic>
      <p:pic>
        <p:nvPicPr>
          <p:cNvPr id="6" name="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24600" y="45720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43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КИТ ТАНЕЦ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935480"/>
            <a:ext cx="4953000" cy="438912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r>
              <a:rPr lang="ru-RU" sz="3100" dirty="0" smtClean="0">
                <a:solidFill>
                  <a:srgbClr val="00B0F0"/>
                </a:solidFill>
              </a:rPr>
              <a:t>Кита второго звать </a:t>
            </a:r>
            <a:r>
              <a:rPr lang="ru-RU" sz="3100" b="1" dirty="0" smtClean="0">
                <a:solidFill>
                  <a:srgbClr val="FFC000"/>
                </a:solidFill>
              </a:rPr>
              <a:t>Кит ТАНЕЦ.</a:t>
            </a:r>
            <a:endParaRPr lang="ru-RU" sz="3100" dirty="0" smtClean="0">
              <a:solidFill>
                <a:srgbClr val="FFC000"/>
              </a:solidFill>
            </a:endParaRPr>
          </a:p>
          <a:p>
            <a:pPr>
              <a:buFontTx/>
              <a:buNone/>
            </a:pPr>
            <a:r>
              <a:rPr lang="ru-RU" sz="3100" dirty="0" smtClean="0">
                <a:solidFill>
                  <a:srgbClr val="00B0F0"/>
                </a:solidFill>
              </a:rPr>
              <a:t>Если любишь танцевать.</a:t>
            </a:r>
          </a:p>
          <a:p>
            <a:pPr>
              <a:buFontTx/>
              <a:buNone/>
            </a:pPr>
            <a:r>
              <a:rPr lang="ru-RU" sz="3100" dirty="0" smtClean="0">
                <a:solidFill>
                  <a:srgbClr val="00B0F0"/>
                </a:solidFill>
              </a:rPr>
              <a:t>Кит-Танец надо повстречать.</a:t>
            </a:r>
          </a:p>
          <a:p>
            <a:pPr>
              <a:buFontTx/>
              <a:buNone/>
            </a:pPr>
            <a:r>
              <a:rPr lang="ru-RU" sz="3100" dirty="0" smtClean="0">
                <a:solidFill>
                  <a:srgbClr val="00B0F0"/>
                </a:solidFill>
              </a:rPr>
              <a:t>Под музыку в танце  закружишься,</a:t>
            </a:r>
          </a:p>
          <a:p>
            <a:pPr>
              <a:buFontTx/>
              <a:buNone/>
            </a:pPr>
            <a:r>
              <a:rPr lang="ru-RU" sz="3100" dirty="0" smtClean="0">
                <a:solidFill>
                  <a:srgbClr val="00B0F0"/>
                </a:solidFill>
              </a:rPr>
              <a:t>С китом этим сразу подружишься.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ПОД МУЗЫКУ ТАНЦА ВСЕГДА ХОЧЕТСЯ ТАНЦЕВАТЬ, ВЫПОЛНЯТЬ РАЗНЫЕ ДВИЖЕНИЯ – ПРЫГАТЬ, КРУЖИТЬСЯ И Т.Д.</a:t>
            </a:r>
          </a:p>
          <a:p>
            <a:endParaRPr lang="ru-RU" dirty="0"/>
          </a:p>
        </p:txBody>
      </p:sp>
      <p:pic>
        <p:nvPicPr>
          <p:cNvPr id="4" name="Picture 2" descr="C:\Users\Admin\Desktop\3 кита\киты\кит танец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905000"/>
            <a:ext cx="2979738" cy="4419600"/>
          </a:xfrm>
          <a:prstGeom prst="rect">
            <a:avLst/>
          </a:prstGeom>
          <a:noFill/>
        </p:spPr>
      </p:pic>
      <p:pic>
        <p:nvPicPr>
          <p:cNvPr id="5" name="Полька 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0" y="45720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41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КИТ ПЕСНЯ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14800" y="1935480"/>
            <a:ext cx="4572000" cy="438912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00B0F0"/>
                </a:solidFill>
              </a:rPr>
              <a:t>Третий </a:t>
            </a:r>
            <a:r>
              <a:rPr lang="ru-RU" b="1" dirty="0" smtClean="0">
                <a:solidFill>
                  <a:srgbClr val="FFC000"/>
                </a:solidFill>
              </a:rPr>
              <a:t>Кит</a:t>
            </a:r>
            <a:r>
              <a:rPr lang="ru-RU" dirty="0" smtClean="0">
                <a:solidFill>
                  <a:srgbClr val="00B0F0"/>
                </a:solidFill>
              </a:rPr>
              <a:t> зовется </a:t>
            </a:r>
            <a:r>
              <a:rPr lang="ru-RU" sz="2000" b="1" dirty="0" smtClean="0">
                <a:solidFill>
                  <a:srgbClr val="FFC000"/>
                </a:solidFill>
              </a:rPr>
              <a:t>ПЕСНЯ.</a:t>
            </a:r>
            <a:endParaRPr lang="ru-RU" sz="2000" dirty="0" smtClean="0">
              <a:solidFill>
                <a:srgbClr val="FFC000"/>
              </a:solidFill>
            </a:endParaRPr>
          </a:p>
          <a:p>
            <a:pPr>
              <a:buFontTx/>
              <a:buNone/>
            </a:pPr>
            <a:r>
              <a:rPr lang="ru-RU" dirty="0" smtClean="0">
                <a:solidFill>
                  <a:srgbClr val="00B0F0"/>
                </a:solidFill>
              </a:rPr>
              <a:t>Если песни ты поешь-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B0F0"/>
                </a:solidFill>
              </a:rPr>
              <a:t>Значит, весело живешь.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B0F0"/>
                </a:solidFill>
              </a:rPr>
              <a:t>Кит  Песня песни сочиняет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B0F0"/>
                </a:solidFill>
              </a:rPr>
              <a:t>И всем учить их помогает.</a:t>
            </a:r>
          </a:p>
          <a:p>
            <a:pPr>
              <a:buFontTx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>
              <a:buFontTx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ПЕСНЕЙ </a:t>
            </a:r>
            <a:r>
              <a:rPr lang="ru-RU" sz="2000" dirty="0" smtClean="0">
                <a:solidFill>
                  <a:srgbClr val="C00000"/>
                </a:solidFill>
              </a:rPr>
              <a:t> МЫ НАЗЫВАЕМ МУЗЫКУ, КОТОРУЮ МЫ ПОЕМ СО СЛОВАМИ</a:t>
            </a:r>
          </a:p>
          <a:p>
            <a:endParaRPr lang="ru-RU" dirty="0"/>
          </a:p>
        </p:txBody>
      </p:sp>
      <p:pic>
        <p:nvPicPr>
          <p:cNvPr id="4" name="Picture 3" descr="C:\Users\Admin\Desktop\3 кита\киты\кит пес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981200"/>
            <a:ext cx="2592388" cy="4381500"/>
          </a:xfrm>
          <a:prstGeom prst="rect">
            <a:avLst/>
          </a:prstGeom>
          <a:noFill/>
        </p:spPr>
      </p:pic>
      <p:pic>
        <p:nvPicPr>
          <p:cNvPr id="5" name="Красные сапожки - pl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943600" y="46482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45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Угадай какой кит звучит?</a:t>
            </a:r>
            <a:endParaRPr lang="ru-RU" dirty="0"/>
          </a:p>
        </p:txBody>
      </p:sp>
      <p:pic>
        <p:nvPicPr>
          <p:cNvPr id="4" name="Picture 3" descr="C:\Users\Admin\Desktop\3 кита\киты\кит песн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67000"/>
            <a:ext cx="21145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Admin\Desktop\3 кита\киты\кит танец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276600" y="2667000"/>
            <a:ext cx="1981200" cy="3657600"/>
          </a:xfrm>
          <a:prstGeom prst="rect">
            <a:avLst/>
          </a:prstGeom>
          <a:noFill/>
        </p:spPr>
      </p:pic>
      <p:pic>
        <p:nvPicPr>
          <p:cNvPr id="6" name="Picture 2" descr="C:\Users\Admin\Desktop\3 кита\киты\кит марш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172200" y="2667000"/>
            <a:ext cx="1981199" cy="3657600"/>
          </a:xfrm>
          <a:prstGeom prst="rect">
            <a:avLst/>
          </a:prstGeom>
          <a:noFill/>
        </p:spPr>
      </p:pic>
      <p:pic>
        <p:nvPicPr>
          <p:cNvPr id="8" name="Весёлая песенка+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343400" y="2133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198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704088"/>
            <a:ext cx="5334000" cy="3791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Молодец !</a:t>
            </a:r>
            <a:endParaRPr lang="ru-RU" dirty="0"/>
          </a:p>
        </p:txBody>
      </p:sp>
      <p:pic>
        <p:nvPicPr>
          <p:cNvPr id="6" name="Picture 3" descr="C:\Users\Admin\Desktop\3 кита\киты\кит пес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28194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Угадай какой кит звучит?</a:t>
            </a:r>
            <a:endParaRPr lang="ru-RU" dirty="0"/>
          </a:p>
        </p:txBody>
      </p:sp>
      <p:pic>
        <p:nvPicPr>
          <p:cNvPr id="4" name="Picture 2" descr="C:\Users\Admin\Desktop\3 кита\киты\кит марш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24600" y="2590800"/>
            <a:ext cx="1986079" cy="3703637"/>
          </a:xfrm>
          <a:prstGeom prst="rect">
            <a:avLst/>
          </a:prstGeom>
          <a:noFill/>
        </p:spPr>
      </p:pic>
      <p:pic>
        <p:nvPicPr>
          <p:cNvPr id="5" name="Picture 3" descr="C:\Users\Admin\Desktop\3 кита\киты\кит песн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590800"/>
            <a:ext cx="21145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dmin\Desktop\3 кита\киты\кит танец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429000" y="2590800"/>
            <a:ext cx="1981200" cy="3657600"/>
          </a:xfrm>
          <a:prstGeom prst="rect">
            <a:avLst/>
          </a:prstGeom>
          <a:noFill/>
        </p:spPr>
      </p:pic>
      <p:pic>
        <p:nvPicPr>
          <p:cNvPr id="7" name="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2057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51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704088"/>
            <a:ext cx="3886200" cy="3639312"/>
          </a:xfrm>
        </p:spPr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  <p:pic>
        <p:nvPicPr>
          <p:cNvPr id="4" name="Picture 2" descr="C:\Users\Admin\Desktop\3 кита\киты\кит танец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752600"/>
            <a:ext cx="289560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151</Words>
  <Application>Microsoft Office PowerPoint</Application>
  <PresentationFormat>Экран (4:3)</PresentationFormat>
  <Paragraphs>36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В музыкальном       океане Среди звуков музыкальных. Три больших кита живут, Их по разному зовут.   </vt:lpstr>
      <vt:lpstr>КИТ МАРШ</vt:lpstr>
      <vt:lpstr>КИТ ТАНЕЦ</vt:lpstr>
      <vt:lpstr>КИТ ПЕСНЯ</vt:lpstr>
      <vt:lpstr>Угадай какой кит звучит?</vt:lpstr>
      <vt:lpstr>Молодец !</vt:lpstr>
      <vt:lpstr>Угадай какой кит звучит?</vt:lpstr>
      <vt:lpstr>Молодец!</vt:lpstr>
      <vt:lpstr>Угадай,  какой кит звучит?</vt:lpstr>
      <vt:lpstr>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10</cp:revision>
  <dcterms:created xsi:type="dcterms:W3CDTF">2016-08-11T13:21:27Z</dcterms:created>
  <dcterms:modified xsi:type="dcterms:W3CDTF">2020-06-15T15:50:31Z</dcterms:modified>
</cp:coreProperties>
</file>