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5" r:id="rId9"/>
    <p:sldId id="264" r:id="rId10"/>
    <p:sldId id="266" r:id="rId11"/>
    <p:sldId id="267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voronezh.pro/hopjorskiy-zapovednik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Хопёрский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государственный природный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заповедник.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5715016"/>
            <a:ext cx="4057656" cy="900122"/>
          </a:xfrm>
        </p:spPr>
        <p:txBody>
          <a:bodyPr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Торжинская Р.С.</a:t>
            </a:r>
          </a:p>
          <a:p>
            <a:pPr lvl="0">
              <a:spcBef>
                <a:spcPct val="0"/>
              </a:spcBef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МБДОУ БГО Детский сад №16</a:t>
            </a:r>
          </a:p>
          <a:p>
            <a:pPr lvl="0">
              <a:spcBef>
                <a:spcPct val="0"/>
              </a:spcBef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комбинированного вида.</a:t>
            </a:r>
            <a:endPara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Хопёрский заповедник в Воронеж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71612"/>
            <a:ext cx="6072229" cy="385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429264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ходу всего маршрута установлены таблички, рассказывающие о том или ином месте, о его обитателях. Также коллективом заповедника разработаны и созданы прекрасные фантазийные скульптуры, которые не только украшают маршрут, но и очень гармонично смотрятся.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Хопёрский заповедник в Воронеж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757242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857760"/>
            <a:ext cx="87154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Хопёрский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государственный природный заповедник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доброе и душевное место, куда приехав однажды, хочется вернуться еще не раз. Сосенки, как бы хороводом обнимающие небольшие озерца. Кувшинки, качающиеся от удара рыбьего хвоста об водную гладь. Величественный и в то же время скромный Хопёр, далекий от крупных населенных пунктов, не избалованный вниманием толп туристов, он смог сохранить чистую и первозданную природу своей долины, что большая редкость в XXI веке.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Хопёрский заповедник в Воронеж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52"/>
            <a:ext cx="678661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757346" cy="51115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hlinkClick r:id="rId2"/>
              </a:rPr>
              <a:t>http://www.voronezh.pro/hopjorskiy-zapovednik.html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www.lifejourney.club/wp-content/uploads/2017/07/vyhuhol-Masha-v-hoperskom-zapovednike.jpg.pagespeed.ce.xI2zif9kR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929066"/>
            <a:ext cx="7143750" cy="261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429264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Хопёрский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государственный природный заповедник расположен в Воронежской области, 240 км восточнее Воронежа. Находится на территории Новохоперского,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Поворинского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Грибановского административный районов области,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долине реки Хопёр.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www.voronezh.pro/uploads/2016-06/hopjorskiy-zapovednik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1537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643446"/>
            <a:ext cx="87154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 интересен заповедник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Во-первых, главным его персонажем выхухолью Машей.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Хопёрский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государственный заповедник имеет очень занятный доброжелательный современный бренд. Посетителей встречают и провожают по всем маршрутам яркие таблички, созданные специально для любимых и долгожданных гостей выхухолью Машей. Такого персонажа придумали в дирекции заповедника и воплотили в жизнь на отлично. Поддержка туристов в таком стиле создает очень теплую и комфортную атмосферу.</a:t>
            </a:r>
          </a:p>
        </p:txBody>
      </p:sp>
      <p:pic>
        <p:nvPicPr>
          <p:cNvPr id="4" name="Рисунок 3" descr="Хопёрский заповедник в Воронеж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290"/>
            <a:ext cx="664373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643446"/>
            <a:ext cx="87154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Во-вторых, район реки Хопер – живописное место, достойное внимание. Площадь почти в 30 тыс. гектаров, которую занимает заповедник, занимают хвойные леса и озера. В заповеднике насчитывается 400 озёр! Свое небольшое озерцо есть во многих дворах хутора Варварино, являющегося сердцем заповедника. Почва в долине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Хопра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преимущественно песчаная, в том числе и вокруг озер и реки, а значит, сама природа образует песчаные пляжи и удобный заход в воду. Летом, планируя посещение заповедника, не забудьте захватить с собой купальники.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Хопёрский заповедник в Воронеж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14290"/>
            <a:ext cx="657229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500702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Природное разнообразие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не вдаваться в энциклопедические сведения, фауна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Хоперского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заповедника – это кабаны, волки и пятнистые олени. В реке и озерах водится большое количество видов рыб, в том числе огромные сома, чей вес может достигать 100 кг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Хопёрский заповедник в Воронеж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778674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143512"/>
            <a:ext cx="87154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Флора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Хоперского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заповедника разнообразна и характерна для лесостепной зоны. Помимо сосен в долине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Хопра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раскинулись дубовые леса и ольшаники. Возраст этих деревьев достигает 70-100 лет. Богат край дикорастущей малиной и ежевикой. Так что если вы не боитесь встреч с кабанами, то можете попытать удачу в поисках сладкой ягоды.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Хопёрский заповедник в Воронеж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290"/>
            <a:ext cx="707236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643446"/>
            <a:ext cx="87154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Музей природы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Хопёрском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государственном заповеднике, в отличии, например, от Воронежского биосферного, нет вольеров с живыми представителями флоры заповедной зоны. Музей природы рассказывает и показывает на картах и по энтомологической коллекции животных об обитателях заповедника.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Музей расположен в доме, представляющему еще и архитектурную ценность – он был построен в 1890 году и до сегодняшнего дня сохранил свой внешний облик.</a:t>
            </a:r>
          </a:p>
        </p:txBody>
      </p:sp>
      <p:pic>
        <p:nvPicPr>
          <p:cNvPr id="3" name="Рисунок 2" descr="Хопёрский заповедник в Воронеж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52"/>
            <a:ext cx="628654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429132"/>
            <a:ext cx="87154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слову сказать, сам хутор Варварино – уголок ушедшей эпохи. На одной улице, вдоль которого расположены Большой и Малый хутора, можно встретить деревянные дома которым около 100 лет. Глядя на них нельзя не удивиться, насколько крепка древесина, из которой сложены дома. Как много видели окна,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одетые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наличники со ставнями и фартуками.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Музей работает в летний период ежедневно в 8 до 16 часов (в выходные дни - до 17), с перерывом на обед с 12 до 13.</a:t>
            </a:r>
          </a:p>
        </p:txBody>
      </p:sp>
      <p:pic>
        <p:nvPicPr>
          <p:cNvPr id="3" name="Рисунок 2" descr="Хопёрский заповедник в Воронеж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14290"/>
            <a:ext cx="607223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214950"/>
            <a:ext cx="87154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Экотропы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маршруты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Вход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Хопёрский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заповедник, как и в любой другой, бесплатный. Прогуляться и посмотреть красоты заповедной зоны вы всегда можете самостоятельно. Для туристов оборудованы специальные тропы. Это создано доя того, чтобы посетители увидели самое важное и интересное, при этом нанесли минимальный ущерб природе.</a:t>
            </a:r>
          </a:p>
        </p:txBody>
      </p:sp>
      <p:pic>
        <p:nvPicPr>
          <p:cNvPr id="3" name="Рисунок 2" descr="Хопёрский заповедник в Воронеж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290"/>
            <a:ext cx="728667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522</Words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Хопёрский государственный природный заповедник.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Самые необычные насекомые планеты. </dc:title>
  <dc:creator>USER</dc:creator>
  <cp:lastModifiedBy>USER</cp:lastModifiedBy>
  <cp:revision>3</cp:revision>
  <dcterms:created xsi:type="dcterms:W3CDTF">2020-04-13T13:46:09Z</dcterms:created>
  <dcterms:modified xsi:type="dcterms:W3CDTF">2020-06-16T14:08:49Z</dcterms:modified>
</cp:coreProperties>
</file>