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4" d="100"/>
          <a:sy n="84" d="100"/>
        </p:scale>
        <p:origin x="-1860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6441A-9DAB-40CD-8340-AD6F3EBDD68E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AFADD-9F99-4946-AE5B-BE0887FB6E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6441A-9DAB-40CD-8340-AD6F3EBDD68E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AFADD-9F99-4946-AE5B-BE0887FB6E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6441A-9DAB-40CD-8340-AD6F3EBDD68E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AFADD-9F99-4946-AE5B-BE0887FB6E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6441A-9DAB-40CD-8340-AD6F3EBDD68E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AFADD-9F99-4946-AE5B-BE0887FB6E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6441A-9DAB-40CD-8340-AD6F3EBDD68E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AFADD-9F99-4946-AE5B-BE0887FB6E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6441A-9DAB-40CD-8340-AD6F3EBDD68E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AFADD-9F99-4946-AE5B-BE0887FB6E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6441A-9DAB-40CD-8340-AD6F3EBDD68E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AFADD-9F99-4946-AE5B-BE0887FB6E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6441A-9DAB-40CD-8340-AD6F3EBDD68E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AFADD-9F99-4946-AE5B-BE0887FB6E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6441A-9DAB-40CD-8340-AD6F3EBDD68E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AFADD-9F99-4946-AE5B-BE0887FB6E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6441A-9DAB-40CD-8340-AD6F3EBDD68E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AFADD-9F99-4946-AE5B-BE0887FB6E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6441A-9DAB-40CD-8340-AD6F3EBDD68E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AFADD-9F99-4946-AE5B-BE0887FB6E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A6441A-9DAB-40CD-8340-AD6F3EBDD68E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AFADD-9F99-4946-AE5B-BE0887FB6ED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krot.info/uploads/posts/2020-01/1579635368_4-p-shkolnie-foni-s-bukvami-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6857999" cy="9143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89" name="Рисунок 10" descr="http://asosh-1.ekb.eduru.ru/media/2020/01/14/1251749220/1k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6992" y="6876256"/>
            <a:ext cx="2000250" cy="1341438"/>
          </a:xfrm>
          <a:prstGeom prst="rect">
            <a:avLst/>
          </a:prstGeom>
          <a:noFill/>
        </p:spPr>
      </p:pic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980728" y="2771800"/>
            <a:ext cx="5256584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Поступление 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школу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–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серьезное испытание для ребенка.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Адаптация ребенка 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первом классе проходит 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среднем от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пары месяцев до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полугода. Не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все дети успешно преодолевают этот период. Первоклассники сталкиваются с такими трудностями как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принятия  новых правил, дружба с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одноклассниками, сложностями 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обучении 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и важно научить ребенка справляться 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со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стрессом.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Пять трудностей, 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с которыми столкнуться 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первоклассник.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08720" y="1043608"/>
            <a:ext cx="49685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Cambria"/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психологически подготовить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365F91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будущего первоклассника к</a:t>
            </a:r>
            <a:r>
              <a:rPr lang="ru-RU" sz="2400" b="1" dirty="0">
                <a:solidFill>
                  <a:srgbClr val="000000"/>
                </a:solidFill>
                <a:latin typeface="Cambria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школе</a:t>
            </a:r>
            <a:r>
              <a:rPr lang="ru-RU" sz="2400" b="1" dirty="0">
                <a:solidFill>
                  <a:srgbClr val="000000"/>
                </a:solidFill>
                <a:latin typeface="Cambria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365F91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20888" y="1907704"/>
            <a:ext cx="3429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indent="449263" algn="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Подготовила:</a:t>
            </a:r>
            <a:endParaRPr lang="ru-RU" sz="1400" dirty="0">
              <a:latin typeface="Arial" pitchFamily="34" charset="0"/>
              <a:cs typeface="Arial" pitchFamily="34" charset="0"/>
            </a:endParaRPr>
          </a:p>
          <a:p>
            <a:pPr lvl="0" indent="449263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педагог-психолог</a:t>
            </a:r>
            <a:endParaRPr lang="ru-RU" sz="1400" dirty="0">
              <a:latin typeface="Arial" pitchFamily="34" charset="0"/>
              <a:cs typeface="Arial" pitchFamily="34" charset="0"/>
            </a:endParaRPr>
          </a:p>
          <a:p>
            <a:pPr lvl="0" indent="449263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МАДОУ ЦРР – 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/с №14</a:t>
            </a:r>
            <a:endParaRPr lang="ru-RU" sz="1400" dirty="0">
              <a:latin typeface="Arial" pitchFamily="34" charset="0"/>
              <a:cs typeface="Arial" pitchFamily="34" charset="0"/>
            </a:endParaRPr>
          </a:p>
          <a:p>
            <a:pPr lvl="0" indent="449263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Чепрасова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Л.В.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avatars.mds.yandex.net/get-pdb/1866932/07e8b906-4b4f-4e0e-8ed3-443fc5754523/s3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836712" y="899592"/>
            <a:ext cx="54006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может возникнуть?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Детям физически трудно высидеть за партой 3-4 урока в день. Двигательная активность сокращается в среднем в два раза. Возникают перенапряжения  нервной системы и органов, а также: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возрастает утомляемость,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появляются головные боли и недомогания,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ухудшается аппетит,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возникают проблемы со сном,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падает иммунитет.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	Как не допустить?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Соблюдать режим дня, полноценный ночной сон (9-10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часов),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желанию ребенка – дневной сон, сбалансированное питание,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прогулки на свежем воздухе, посильная  физическая нагрузка,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психологически безопасная обстановка дома. Организовать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свободное личное время, когда ребенок может отдохнуть,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порисовать, поиграть,  почитать книгу.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80728" y="539552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1. Стресс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764704" y="4752310"/>
            <a:ext cx="5589240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Что может возникнуть?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Ребенок может испытывать трудности в обучении из –за недостаточной развитости психофизиологических функций, на которые приходится на наибольшая  нагрузка в процессе обучения: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сложность с концентрацией внимания;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рассеянность, суетливость, неусидчивость, моторная неловкость.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несформированность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учебной мотивации – дети не понимают роли учителя и не способны объяснить, для чего они ходят в школу.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Как не допустить?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Уделять внимание развитию образного мышления, мелкой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моторики, пространственных представлений. Помогут занятия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музыкой, рисованием, конструированием, лепкой, аппликацией.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Приобщать ребенка  к интеллектуальным играм с правилами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(нарды, шахматы, шашки). Пройти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психофизиологичекое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обследование.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20888" y="4499992"/>
            <a:ext cx="34018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2. Трудности в обучении.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1866932/07e8b906-4b4f-4e0e-8ed3-443fc5754523/s3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620688" y="791871"/>
            <a:ext cx="561662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Что может возникнуть?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Родители, которые привыкли воспринимать ребенка как лидера и самого успешного в коллективе, будут испытывать недовольство, возмущение, если он с чем-то не справится. Или родители сравнивают его с собой в школьном возрасте, а так же с другими детьми. У такого ребенка может прослеживаться: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неуверенное поведение;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повышенная тревожность;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психосоматические заболевания.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Как не допустить?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Обращать внимание на успехи ребенка, даже незначительные.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Избегать подчеркивания промахов ребенка.  Позволить ребенку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самому решать проблемы там, где это возможно. Проявлять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веру в ребенка,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эмпатию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безусловную любовь к нему.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Опираться на сильные стороны ребенка. Принимать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индивидуальность ребенка.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36712" y="539552"/>
            <a:ext cx="37307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3.Завышенные требования.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764704" y="4716016"/>
            <a:ext cx="5328592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Что может возникнуть?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Первоклассники, у которых прослеживается эмоциональная незрелость, с трудом переживают ограничение двигательной активности. А новые  обязанности, требования учителя и школы считаются утомительными. Обычно такие дети: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выдерживают с трудом статическую нагрузку – 30-40 минут за партой;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оставляют дело невыполненным;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нарушают дисциплину в классе.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Как не допустить?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Развивать волевые качества ребенка. Расширять обязанности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зону его ответственности. Увеличить посильные обязанности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дому. Позволить ребенку действовать самостоятельно, но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 необходимости он должен рассчитывать на вашу помощь.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Учить его  разбивать большие задания на мелкие.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76872" y="4355976"/>
            <a:ext cx="30396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4. Новые обязанности.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1866932/07e8b906-4b4f-4e0e-8ed3-443fc5754523/s3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692696" y="755576"/>
            <a:ext cx="547260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Что может возникнуть?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Общение особенно тяжело дается тем детям, у которых были ограниченны контакты со сверстниками. Иногда дети не знают то, как можно поздороваться, познакомиться, попросить о помощи, завести дружбу и общение с одноклассниками. У таких детей проявляется: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застенчивость, замкнутость, отсутствие интереса к коллективным играм;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ссоры с одноклассниками и отвержение со стороны сверстников.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Как не допустить?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Организовать общение со сверстниками. Предложите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совместный поход на мероприятие, прогулки и организуйте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общее дело: праздник, спектакль, игры, походы. Поощрять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дружбу и общение со сверстниками. Предупредить классного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руководителя, чтобы сгладить проблемы, которые могут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возникнуть.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36712" y="467544"/>
            <a:ext cx="34740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5. Социальное окружение.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908720" y="4788024"/>
            <a:ext cx="54006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Чтобы ребенку безболезненно влиться в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новую среду, родители должны создать необходимые условия еще до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поступления в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школу: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1. В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воспитании ребенка учитывать возрастные особенности семилетних детей, 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именно готовность психики ребенка к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развитию волевых качеств.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2. Научить ребенка организовывать свое время 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окружающее его пространство.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3. Развивать коммуникативную культуру: умение общаться со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сверстниками 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взрослыми, вступать в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диалог, просить о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помощи.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4. Обучить элементарным правилам гигиены 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самообслуживания.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20688" y="4427984"/>
            <a:ext cx="56166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Какие условия нужно создать для будущего первоклассника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52736" y="6876256"/>
            <a:ext cx="54006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Если заранее позаботится о</a:t>
            </a:r>
            <a:r>
              <a:rPr lang="ru-RU" sz="1200" b="1" i="1" dirty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том, чтобы психологически подготовить ребенка к</a:t>
            </a:r>
            <a:r>
              <a:rPr lang="ru-RU" sz="1200" b="1" i="1" dirty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обучению, то</a:t>
            </a:r>
            <a:r>
              <a:rPr lang="ru-RU" sz="1200" b="1" i="1" dirty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он</a:t>
            </a:r>
            <a:r>
              <a:rPr lang="ru-RU" sz="1200" b="1" i="1" dirty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будет с</a:t>
            </a:r>
            <a:r>
              <a:rPr lang="ru-RU" sz="1200" b="1" i="1" dirty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удовольствием ходить в</a:t>
            </a:r>
            <a:r>
              <a:rPr lang="ru-RU" sz="1200" b="1" i="1" dirty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школу и</a:t>
            </a:r>
            <a:r>
              <a:rPr lang="ru-RU" sz="1200" b="1" i="1" dirty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говорить об</a:t>
            </a:r>
            <a:r>
              <a:rPr lang="ru-RU" sz="1200" b="1" i="1" dirty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учителях с</a:t>
            </a:r>
            <a:r>
              <a:rPr lang="ru-RU" sz="1200" b="1" i="1" dirty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уважением, избежит серьезных проблем с</a:t>
            </a:r>
            <a:r>
              <a:rPr lang="ru-RU" sz="1200" b="1" i="1" dirty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освоением учебного материала. А</a:t>
            </a:r>
            <a:r>
              <a:rPr lang="ru-RU" sz="1200" b="1" i="1" dirty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главное, такой ребенок легче освоит для себя новую социальную роль</a:t>
            </a:r>
            <a:r>
              <a:rPr lang="ru-RU" sz="1200" b="1" i="1" dirty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1200" b="1" i="1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–</a:t>
            </a: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2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                                       </a:t>
            </a:r>
            <a:r>
              <a:rPr lang="ru-RU" sz="12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оль школьника</a:t>
            </a:r>
            <a:endParaRPr kumimoji="0" lang="ru-RU" sz="1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</TotalTime>
  <Words>60</Words>
  <Application>Microsoft Office PowerPoint</Application>
  <PresentationFormat>Экран (4:3)</PresentationFormat>
  <Paragraphs>86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10</cp:revision>
  <dcterms:created xsi:type="dcterms:W3CDTF">2020-05-25T09:24:01Z</dcterms:created>
  <dcterms:modified xsi:type="dcterms:W3CDTF">2020-05-25T15:48:59Z</dcterms:modified>
</cp:coreProperties>
</file>