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6" r:id="rId4"/>
    <p:sldId id="264" r:id="rId5"/>
    <p:sldId id="257" r:id="rId6"/>
    <p:sldId id="265" r:id="rId7"/>
    <p:sldId id="267" r:id="rId8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6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56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4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00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0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9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2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5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07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9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DC7A-DD23-49BD-9C2F-44C4021CE1C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D3C4F-4D26-455A-B845-B803BA82C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89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microsoft.com/office/2007/relationships/hdphoto" Target="../media/hdphoto3.wdp"/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microsoft.com/office/2007/relationships/hdphoto" Target="../media/hdphoto2.wdp"/><Relationship Id="rId5" Type="http://schemas.openxmlformats.org/officeDocument/2006/relationships/image" Target="../media/image1.png"/><Relationship Id="rId15" Type="http://schemas.microsoft.com/office/2007/relationships/hdphoto" Target="../media/hdphoto4.wdp"/><Relationship Id="rId10" Type="http://schemas.openxmlformats.org/officeDocument/2006/relationships/image" Target="../media/image5.png"/><Relationship Id="rId4" Type="http://schemas.openxmlformats.org/officeDocument/2006/relationships/audio" Target="../media/audio1.wav"/><Relationship Id="rId9" Type="http://schemas.openxmlformats.org/officeDocument/2006/relationships/image" Target="../media/image4.png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audio" Target="../media/audio3.wav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10" Type="http://schemas.microsoft.com/office/2007/relationships/hdphoto" Target="../media/hdphoto7.wdp"/><Relationship Id="rId4" Type="http://schemas.openxmlformats.org/officeDocument/2006/relationships/audio" Target="../media/audio1.wav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hdphoto" Target="../media/hdphoto11.wdp"/><Relationship Id="rId3" Type="http://schemas.openxmlformats.org/officeDocument/2006/relationships/audio" Target="../media/audio4.wav"/><Relationship Id="rId7" Type="http://schemas.openxmlformats.org/officeDocument/2006/relationships/image" Target="../media/image14.jpeg"/><Relationship Id="rId12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11" Type="http://schemas.microsoft.com/office/2007/relationships/hdphoto" Target="../media/hdphoto10.wdp"/><Relationship Id="rId5" Type="http://schemas.openxmlformats.org/officeDocument/2006/relationships/image" Target="../media/image13.png"/><Relationship Id="rId15" Type="http://schemas.microsoft.com/office/2007/relationships/hdphoto" Target="../media/hdphoto12.wdp"/><Relationship Id="rId10" Type="http://schemas.openxmlformats.org/officeDocument/2006/relationships/image" Target="../media/image16.png"/><Relationship Id="rId4" Type="http://schemas.openxmlformats.org/officeDocument/2006/relationships/audio" Target="../media/audio1.wav"/><Relationship Id="rId9" Type="http://schemas.microsoft.com/office/2007/relationships/hdphoto" Target="../media/hdphoto9.wdp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png"/><Relationship Id="rId3" Type="http://schemas.openxmlformats.org/officeDocument/2006/relationships/audio" Target="../media/audio3.wav"/><Relationship Id="rId7" Type="http://schemas.microsoft.com/office/2007/relationships/hdphoto" Target="../media/hdphoto13.wdp"/><Relationship Id="rId12" Type="http://schemas.microsoft.com/office/2007/relationships/hdphoto" Target="../media/hdphoto15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5" Type="http://schemas.openxmlformats.org/officeDocument/2006/relationships/image" Target="../media/image26.png"/><Relationship Id="rId10" Type="http://schemas.microsoft.com/office/2007/relationships/hdphoto" Target="../media/hdphoto14.wdp"/><Relationship Id="rId4" Type="http://schemas.openxmlformats.org/officeDocument/2006/relationships/audio" Target="../media/audio1.wav"/><Relationship Id="rId9" Type="http://schemas.openxmlformats.org/officeDocument/2006/relationships/image" Target="../media/image22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8.png"/><Relationship Id="rId3" Type="http://schemas.openxmlformats.org/officeDocument/2006/relationships/audio" Target="../media/audio4.wav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microsoft.com/office/2007/relationships/hdphoto" Target="../media/hdphoto17.wdp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audio" Target="../media/audio1.wav"/><Relationship Id="rId9" Type="http://schemas.microsoft.com/office/2007/relationships/hdphoto" Target="../media/hdphoto1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13"/>
          </a:p>
        </p:txBody>
      </p:sp>
      <p:sp>
        <p:nvSpPr>
          <p:cNvPr id="3" name="Прямоугольник 2"/>
          <p:cNvSpPr/>
          <p:nvPr/>
        </p:nvSpPr>
        <p:spPr>
          <a:xfrm>
            <a:off x="3548495" y="1226128"/>
            <a:ext cx="2047009" cy="654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hlinkClick r:id="" action="ppaction://hlinkshowjump?jump=nextslide">
                  <a:snd r:embed="rId2" name="click.wav"/>
                </a:hlinkClick>
              </a:rPr>
              <a:t>Игра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8495" y="2452256"/>
            <a:ext cx="2047009" cy="654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hlinkClick r:id="" action="ppaction://hlinkshowjump?jump=endshow">
                  <a:snd r:embed="rId2" name="click.wav"/>
                </a:hlinkClick>
              </a:rPr>
              <a:t>Выход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170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32609" y="1766455"/>
            <a:ext cx="6806046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78082" y="1849582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3805" y="1823604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71060" y="1832264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87588" y="1832265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71210" y="1818410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89468" y="1832265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367895" y="1818409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922077" y="1818408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27639" y="1818408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00300" y="1844386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04555" y="1844386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453746" y="1832263"/>
            <a:ext cx="374073" cy="63384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774373" y="552179"/>
            <a:ext cx="3321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Загрузка…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57007" y="4185305"/>
            <a:ext cx="1927516" cy="5507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ок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76472" y="3409680"/>
            <a:ext cx="6258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Загрузка 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завершина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172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" action="ppaction://hlinkshowjump?jump=previousslide">
                  <a:snd r:embed="rId4" name="click.wav"/>
                </a:hlinkClick>
              </a:rPr>
              <a:t>Назад</a:t>
            </a:r>
            <a:r>
              <a:rPr lang="ru-RU" sz="24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>
              <a:snd r:embed="rId4" name="click.wav"/>
            </a:hlinkClick>
          </p:cNvPr>
          <p:cNvSpPr/>
          <p:nvPr/>
        </p:nvSpPr>
        <p:spPr>
          <a:xfrm>
            <a:off x="7959436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10970" y="4727864"/>
            <a:ext cx="808757" cy="3532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290" y="576202"/>
            <a:ext cx="3299368" cy="4504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47056" y="997528"/>
            <a:ext cx="695140" cy="1124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1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4027" y="997528"/>
            <a:ext cx="826943" cy="13347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63718">
            <a:off x="6647430" y="1623841"/>
            <a:ext cx="944962" cy="17314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238" l="0" r="976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741" y="2693948"/>
            <a:ext cx="812367" cy="1012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7895" l="26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9634">
            <a:off x="6005072" y="3567233"/>
            <a:ext cx="1376557" cy="9048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0" r="9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960" y="2540695"/>
            <a:ext cx="1010773" cy="1440873"/>
          </a:xfrm>
          <a:prstGeom prst="rect">
            <a:avLst/>
          </a:prstGeom>
        </p:spPr>
      </p:pic>
      <p:sp>
        <p:nvSpPr>
          <p:cNvPr id="15" name="Трапеция 14"/>
          <p:cNvSpPr/>
          <p:nvPr/>
        </p:nvSpPr>
        <p:spPr>
          <a:xfrm>
            <a:off x="6687140" y="1830980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73255" y="1842591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>
                <a:ln w="0"/>
              </a:rPr>
              <a:t>2</a:t>
            </a:r>
            <a:r>
              <a:rPr lang="ru-RU" sz="1100" dirty="0" smtClean="0">
                <a:ln w="0"/>
              </a:rPr>
              <a:t>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7" name="Трапеция 16"/>
          <p:cNvSpPr/>
          <p:nvPr/>
        </p:nvSpPr>
        <p:spPr>
          <a:xfrm>
            <a:off x="7772639" y="1915164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58754" y="1926775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2р.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19" name="Трапеция 18"/>
          <p:cNvSpPr/>
          <p:nvPr/>
        </p:nvSpPr>
        <p:spPr>
          <a:xfrm>
            <a:off x="7345233" y="2474502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31348" y="2486113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>
                <a:ln w="0"/>
              </a:rPr>
              <a:t>2</a:t>
            </a:r>
            <a:r>
              <a:rPr lang="ru-RU" sz="1100" dirty="0" smtClean="0">
                <a:ln w="0"/>
              </a:rPr>
              <a:t>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21" name="Трапеция 20"/>
          <p:cNvSpPr/>
          <p:nvPr/>
        </p:nvSpPr>
        <p:spPr>
          <a:xfrm>
            <a:off x="5785846" y="3180011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871961" y="3191622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1р.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23" name="Трапеция 22"/>
          <p:cNvSpPr/>
          <p:nvPr/>
        </p:nvSpPr>
        <p:spPr>
          <a:xfrm>
            <a:off x="7464893" y="3304310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551008" y="3315921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1р.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25" name="Трапеция 24"/>
          <p:cNvSpPr/>
          <p:nvPr/>
        </p:nvSpPr>
        <p:spPr>
          <a:xfrm>
            <a:off x="6869596" y="3965624"/>
            <a:ext cx="633012" cy="402041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955711" y="3977235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>
                <a:ln w="0"/>
              </a:rPr>
              <a:t>2</a:t>
            </a:r>
            <a:r>
              <a:rPr lang="ru-RU" sz="1100" dirty="0" smtClean="0">
                <a:ln w="0"/>
              </a:rPr>
              <a:t>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982" y="1338859"/>
            <a:ext cx="1365622" cy="368230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774" y="3083805"/>
            <a:ext cx="692269" cy="622085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607576" y="3391987"/>
            <a:ext cx="14427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9E47"/>
                </a:solidFill>
              </a:rPr>
              <a:t>10</a:t>
            </a:r>
            <a:endParaRPr lang="ru-RU" sz="72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9E47"/>
              </a:solidFill>
              <a:effectLst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5934" y="3381031"/>
            <a:ext cx="6643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4</a:t>
            </a:r>
            <a:endParaRPr lang="ru-RU" sz="72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34866" y="3382817"/>
            <a:ext cx="6643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6</a:t>
            </a:r>
            <a:endParaRPr lang="ru-RU" sz="7200" b="1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96872" y="2549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800" dirty="0" smtClean="0">
                <a:latin typeface="Monotype Corsiva" panose="03010101010201010101" pitchFamily="66" charset="0"/>
              </a:rPr>
              <a:t>Маша пришла в магазин за продуктами для пирожков с яблоками. Посчитай сколько рублей ей понадобиться для покупки.</a:t>
            </a:r>
            <a:endParaRPr lang="ru-RU" sz="1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02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hlinkClick r:id="" action="ppaction://hlinkshowjump?jump=nextslide">
              <a:snd r:embed="rId4" name="click.wav"/>
            </a:hlinkClick>
          </p:cNvPr>
          <p:cNvSpPr/>
          <p:nvPr/>
        </p:nvSpPr>
        <p:spPr>
          <a:xfrm>
            <a:off x="7959436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10970" y="4727864"/>
            <a:ext cx="808757" cy="3532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89704" y="139849"/>
            <a:ext cx="6648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</a:rPr>
              <a:t>Маша на ярмарке продала 6 пирожков с яблоками. С каждого пирожка Маша заработала  по 1 монете. Посчитай, сколько заработала Маша.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9896" y="1417257"/>
            <a:ext cx="1904104" cy="9466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4354" y="1417257"/>
            <a:ext cx="1904104" cy="9466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8458" y="3015428"/>
            <a:ext cx="1904104" cy="9466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4354" y="3061127"/>
            <a:ext cx="1904104" cy="9466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7540" y="1452145"/>
            <a:ext cx="1904104" cy="9466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10" b="94949" l="1000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4229" y="2991003"/>
            <a:ext cx="1904104" cy="94667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758" y="4007801"/>
            <a:ext cx="645786" cy="50227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513" y="4053500"/>
            <a:ext cx="645786" cy="50227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1192" y="4090990"/>
            <a:ext cx="645786" cy="50227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848" y="2383743"/>
            <a:ext cx="645786" cy="50227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513" y="2336778"/>
            <a:ext cx="645786" cy="50227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7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758" y="2381138"/>
            <a:ext cx="645786" cy="502278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79400" y="3794970"/>
            <a:ext cx="772402" cy="1322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933746" y="4007801"/>
            <a:ext cx="677732" cy="95743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763164" y="4063196"/>
            <a:ext cx="494851" cy="8466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613" y="1324681"/>
            <a:ext cx="2839801" cy="237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2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34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" action="ppaction://hlinkshowjump?jump=previousslide">
                  <a:snd r:embed="rId4" name="click.wav"/>
                </a:hlinkClick>
              </a:rPr>
              <a:t>Назад</a:t>
            </a:r>
            <a:r>
              <a:rPr lang="ru-RU" sz="24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>
              <a:snd r:embed="rId4" name="click.wav"/>
            </a:hlinkClick>
          </p:cNvPr>
          <p:cNvSpPr/>
          <p:nvPr/>
        </p:nvSpPr>
        <p:spPr>
          <a:xfrm>
            <a:off x="7959436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10970" y="4727864"/>
            <a:ext cx="808757" cy="3532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063" l="8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1829"/>
          <a:stretch/>
        </p:blipFill>
        <p:spPr>
          <a:xfrm>
            <a:off x="949146" y="1054899"/>
            <a:ext cx="1369100" cy="3682159"/>
          </a:xfrm>
          <a:prstGeom prst="rect">
            <a:avLst/>
          </a:prstGeom>
        </p:spPr>
      </p:pic>
      <p:pic>
        <p:nvPicPr>
          <p:cNvPr id="1030" name="Picture 6" descr="https://im0-tub-ru.yandex.net/i?id=333c8c5897b5f7163991e48a253daf7d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72468">
            <a:off x="1570388" y="3001597"/>
            <a:ext cx="537883" cy="20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19077171">
            <a:off x="1597635" y="2942377"/>
            <a:ext cx="471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  6</a:t>
            </a:r>
            <a:endParaRPr lang="ru-RU" sz="14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9704" y="139849"/>
            <a:ext cx="6648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</a:rPr>
              <a:t>Маша на ярмарке заработала 6 рублей. Она пришла в магазин, что бы посмотреть на какой товар у нее хватит денежных средств.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7" b="9916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000" y="1586937"/>
            <a:ext cx="1064336" cy="106433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333" l="422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516" y="1474106"/>
            <a:ext cx="1349920" cy="13499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875" b="94750" l="9733" r="899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739" y="3414563"/>
            <a:ext cx="1011791" cy="127069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8145" l="2700" r="99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965" y="3013801"/>
            <a:ext cx="1632283" cy="1671457"/>
          </a:xfrm>
          <a:prstGeom prst="rect">
            <a:avLst/>
          </a:prstGeom>
        </p:spPr>
      </p:pic>
      <p:sp>
        <p:nvSpPr>
          <p:cNvPr id="18" name="Трапеция 17"/>
          <p:cNvSpPr/>
          <p:nvPr/>
        </p:nvSpPr>
        <p:spPr>
          <a:xfrm>
            <a:off x="5490180" y="2381528"/>
            <a:ext cx="633012" cy="402041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576295" y="2393139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6р.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1" name="Трапеция 30"/>
          <p:cNvSpPr/>
          <p:nvPr/>
        </p:nvSpPr>
        <p:spPr>
          <a:xfrm>
            <a:off x="7475776" y="2498504"/>
            <a:ext cx="633012" cy="402041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561891" y="2510115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8р.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3" name="Трапеция 32"/>
          <p:cNvSpPr/>
          <p:nvPr/>
        </p:nvSpPr>
        <p:spPr>
          <a:xfrm>
            <a:off x="5322477" y="4339925"/>
            <a:ext cx="633012" cy="402041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408592" y="4351536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7р.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5" name="Трапеция 34"/>
          <p:cNvSpPr/>
          <p:nvPr/>
        </p:nvSpPr>
        <p:spPr>
          <a:xfrm>
            <a:off x="7580292" y="4208845"/>
            <a:ext cx="633012" cy="402041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666407" y="4220456"/>
            <a:ext cx="48763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00" b="0" cap="none" spc="0" dirty="0" smtClean="0">
                <a:ln w="0"/>
                <a:solidFill>
                  <a:schemeClr val="tx1"/>
                </a:solidFill>
              </a:rPr>
              <a:t>Цена</a:t>
            </a:r>
          </a:p>
          <a:p>
            <a:pPr algn="ctr"/>
            <a:r>
              <a:rPr lang="ru-RU" sz="1100" dirty="0" smtClean="0">
                <a:ln w="0"/>
              </a:rPr>
              <a:t>10р.</a:t>
            </a:r>
            <a:endParaRPr lang="ru-RU" sz="11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64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6338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" action="ppaction://hlinkshowjump?jump=previousslide">
                  <a:snd r:embed="rId4" name="click.wav"/>
                </a:hlinkClick>
              </a:rPr>
              <a:t>Назад</a:t>
            </a:r>
            <a:r>
              <a:rPr lang="ru-RU" sz="24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>
            <a:hlinkClick r:id="" action="ppaction://hlinkshowjump?jump=nextslide">
              <a:snd r:embed="rId4" name="click.wav"/>
            </a:hlinkClick>
          </p:cNvPr>
          <p:cNvSpPr/>
          <p:nvPr/>
        </p:nvSpPr>
        <p:spPr>
          <a:xfrm>
            <a:off x="7959436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10970" y="4727864"/>
            <a:ext cx="808757" cy="3532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153" y="681299"/>
            <a:ext cx="1392106" cy="139210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436" l="9319" r="896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03" y="731764"/>
            <a:ext cx="1700931" cy="1188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3578" y="660502"/>
            <a:ext cx="1614006" cy="152433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451" b="100000" l="193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238" y="2171206"/>
            <a:ext cx="1815152" cy="15995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99" b="100000" l="9877" r="8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617" y="2208639"/>
            <a:ext cx="987638" cy="140829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89704" y="139849"/>
            <a:ext cx="6648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</a:rPr>
              <a:t>Помоги Маше распределить бюджет . По сколько монет нужно распределить, чтобы получилось поровну.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929" y="2412873"/>
            <a:ext cx="646232" cy="4999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4529" y="3576730"/>
            <a:ext cx="1317630" cy="118786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5125" y="2373982"/>
            <a:ext cx="646232" cy="49991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6320" y="3334920"/>
            <a:ext cx="646232" cy="49991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9436" y="3326772"/>
            <a:ext cx="646232" cy="49991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618" y="2863408"/>
            <a:ext cx="699532" cy="54114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018" y="3015808"/>
            <a:ext cx="699532" cy="541147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9454" y="2982255"/>
            <a:ext cx="699532" cy="541147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854" y="3134655"/>
            <a:ext cx="699532" cy="541147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150" y="2639068"/>
            <a:ext cx="646232" cy="499915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550" y="2791468"/>
            <a:ext cx="646232" cy="499915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3627140" y="3834835"/>
            <a:ext cx="6643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2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384861" y="3826687"/>
            <a:ext cx="6643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4</a:t>
            </a:r>
            <a:endParaRPr lang="ru-RU" sz="72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039499" y="3826686"/>
            <a:ext cx="6643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6</a:t>
            </a:r>
            <a:endParaRPr lang="ru-RU" sz="7200" b="1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915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57 0.05 L 0.07257 -0.01543 C 0.07257 -0.04475 0.00157 -0.08086 -0.0559 -0.08086 L -0.18368 -0.0808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6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0.05926 L 0.06667 0.00525 C 0.06667 -0.01914 -0.01198 -0.04846 -0.07552 -0.04846 L -0.21649 -0.0484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-5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6 0.05926 L 0.06666 -0.07932 C 0.06666 -0.14198 -0.05261 -0.21698 -0.14879 -0.21698 L -0.36216 -0.21698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41" y="-13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6 0.05926 L 0.06666 -0.07932 C 0.06666 -0.14198 -0.05261 -0.21698 -0.14879 -0.21698 L -0.36216 -0.21698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41" y="-13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30586 L -0.01892 0.16728 C -0.01892 0.10463 -0.13819 0.02963 -0.23437 0.02963 L -0.44774 0.02963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41" y="-13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30586 L -0.01892 0.16728 C -0.01892 0.10463 -0.13819 0.02963 -0.23437 0.02963 L -0.44774 0.02963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41" y="-13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0.07809 L 0.04149 -0.04691 C 0.04149 -0.10278 0.01527 -0.17191 -0.00591 -0.17191 L -0.05313 -0.17191 " pathEditMode="relative" rAng="0" ptsTypes="AA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0.07808 L 0.04149 -0.04692 C 0.04149 -0.10278 0.01527 -0.17192 -0.00591 -0.17192 L -0.05313 -0.17192 " pathEditMode="relative" rAng="0" ptsTypes="AAAA">
                                      <p:cBhvr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0.07809 L 0.04149 -0.08272 C 0.04149 -0.15401 -0.14341 -0.24198 -0.29271 -0.24198 L -0.625 -0.24198 " pathEditMode="relative" rAng="0" ptsTypes="AAAA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3" y="-1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0.07809 L 0.04149 -0.08272 C 0.04149 -0.15401 -0.14341 -0.24198 -0.29271 -0.24198 L -0.625 -0.24198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3" y="-1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41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" action="ppaction://hlinkshowjump?jump=previousslide">
                  <a:snd r:embed="rId4" name="click.wav"/>
                </a:hlinkClick>
              </a:rPr>
              <a:t>Назад</a:t>
            </a:r>
            <a:r>
              <a:rPr lang="ru-RU" sz="24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>
            <a:hlinkClick r:id="" action="ppaction://hlinkshowjump?jump=firstslide">
              <a:snd r:embed="rId4" name="click.wav"/>
            </a:hlinkClick>
          </p:cNvPr>
          <p:cNvSpPr/>
          <p:nvPr/>
        </p:nvSpPr>
        <p:spPr>
          <a:xfrm>
            <a:off x="7959436" y="4727862"/>
            <a:ext cx="1111827" cy="363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8110970" y="4727864"/>
            <a:ext cx="808757" cy="3532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6872" y="2549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800" dirty="0" smtClean="0">
                <a:latin typeface="Monotype Corsiva" panose="03010101010201010101" pitchFamily="66" charset="0"/>
              </a:rPr>
              <a:t>Помоги Маше сэкономить семейный бюджет. От каких трат можно отказаться в случае если не будет хватать денег.</a:t>
            </a: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085" y="1178318"/>
            <a:ext cx="1808885" cy="1420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451" y="1227214"/>
            <a:ext cx="1709634" cy="18545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096" y="3155165"/>
            <a:ext cx="1572904" cy="1243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22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680" y="3540399"/>
            <a:ext cx="2687313" cy="13236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482" y="1943101"/>
            <a:ext cx="2284797" cy="10374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690" y="2980519"/>
            <a:ext cx="2085013" cy="19691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88" y="1602636"/>
            <a:ext cx="1365622" cy="36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9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944</TotalTime>
  <Words>158</Words>
  <Application>Microsoft Office PowerPoint</Application>
  <PresentationFormat>Экран (16:9)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30</cp:revision>
  <dcterms:created xsi:type="dcterms:W3CDTF">2020-06-15T18:47:58Z</dcterms:created>
  <dcterms:modified xsi:type="dcterms:W3CDTF">2020-06-16T10:38:44Z</dcterms:modified>
</cp:coreProperties>
</file>