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Музыкальная гостиная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Музыкальный руководитель</a:t>
            </a:r>
          </a:p>
          <a:p>
            <a:r>
              <a:rPr lang="ru-RU" dirty="0" err="1" smtClean="0"/>
              <a:t>Зюбина</a:t>
            </a:r>
            <a:r>
              <a:rPr lang="ru-RU" smtClean="0"/>
              <a:t> В.В.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42862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Выставка работ</a:t>
            </a:r>
            <a:endParaRPr lang="ru-RU" sz="1600" b="1" dirty="0"/>
          </a:p>
        </p:txBody>
      </p:sp>
      <p:pic>
        <p:nvPicPr>
          <p:cNvPr id="7170" name="Picture 2" descr="C:\Users\113\Documents\методист\аттестация 2015-16\Зюбина В.В\DSCN0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Приобщение к классическому наследию через произведения П.И. Чайковского и А.С.Пушкина;</a:t>
            </a:r>
          </a:p>
          <a:p>
            <a:r>
              <a:rPr lang="ru-RU" dirty="0" smtClean="0"/>
              <a:t>Вызывать эмоциональный отклик на классическую музыку, воспитывать устойчивый интерес и отзывчивость на музыкальные произведения;</a:t>
            </a:r>
          </a:p>
          <a:p>
            <a:r>
              <a:rPr lang="ru-RU" dirty="0" smtClean="0"/>
              <a:t>Продолжить развивать изобразительные навыки детей;</a:t>
            </a:r>
          </a:p>
          <a:p>
            <a:r>
              <a:rPr lang="ru-RU" dirty="0" smtClean="0"/>
              <a:t>Развивать умение детей воплощать впечатления в движениях, рисунках.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Материалы, оборудование: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Портрет П.И.Чайковского,</a:t>
            </a:r>
          </a:p>
          <a:p>
            <a:r>
              <a:rPr lang="ru-RU" sz="1600" dirty="0" smtClean="0"/>
              <a:t>Портрет А.С.Пушкина,</a:t>
            </a:r>
          </a:p>
          <a:p>
            <a:r>
              <a:rPr lang="ru-RU" sz="1600" dirty="0" smtClean="0"/>
              <a:t>Ноты,</a:t>
            </a:r>
          </a:p>
          <a:p>
            <a:r>
              <a:rPr lang="ru-RU" sz="1600" dirty="0" smtClean="0"/>
              <a:t>«Детский альбом» П.И. Чайковского,</a:t>
            </a:r>
          </a:p>
          <a:p>
            <a:r>
              <a:rPr lang="ru-RU" sz="1600" dirty="0" smtClean="0"/>
              <a:t>Театральный реквизит,</a:t>
            </a:r>
          </a:p>
          <a:p>
            <a:r>
              <a:rPr lang="ru-RU" sz="1600" dirty="0" smtClean="0"/>
              <a:t>Декорации,</a:t>
            </a:r>
          </a:p>
          <a:p>
            <a:r>
              <a:rPr lang="ru-RU" sz="1600" dirty="0" smtClean="0"/>
              <a:t>Костюмы.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Ход мероприятия: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0034" y="785794"/>
            <a:ext cx="8329642" cy="185738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Фея музыки: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 - Сегодня Я вам расскажу музыкальную сказку как герои произведений А.С.Пушкина и воображаемые герои детского альбома П.И.Чайковского оказались в нашей музыкальной гостиной.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- Как только вы услышите великолепную музыку увертюры «Спящей красавицы» П.И.Чайковского – герои будут проноситься перед вашими глазами вереницей. (включается музыка П.И. Чайковского)</a:t>
            </a:r>
            <a:endParaRPr lang="ru-RU" dirty="0"/>
          </a:p>
        </p:txBody>
      </p:sp>
      <p:pic>
        <p:nvPicPr>
          <p:cNvPr id="1026" name="Picture 2" descr="C:\Users\113\Documents\методист\аттестация 2015-16\Зюбина В.В\DSCN073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113\Documents\методист\аттестация 2015-16\Зюбина В.В\DSCN073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472" y="357166"/>
            <a:ext cx="8258204" cy="235745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Появляется ребёнок, изображающий А.С.Пушкина, который читает отрывок из «Руслан и Людмила»</a:t>
            </a:r>
          </a:p>
          <a:p>
            <a:r>
              <a:rPr lang="ru-RU" sz="1400" dirty="0" smtClean="0"/>
              <a:t>…У Лукоморья дуб зелёный, златая цепь на дубе том</a:t>
            </a:r>
          </a:p>
          <a:p>
            <a:r>
              <a:rPr lang="ru-RU" sz="1400" dirty="0" smtClean="0"/>
              <a:t>И днём и ночью кот учёный всё ходит по цепи кругом.</a:t>
            </a:r>
          </a:p>
          <a:p>
            <a:r>
              <a:rPr lang="ru-RU" sz="1400" dirty="0" smtClean="0"/>
              <a:t>Идёт направо песнь заводит, на лево сказу говорит:</a:t>
            </a:r>
          </a:p>
          <a:p>
            <a:r>
              <a:rPr lang="ru-RU" sz="1400" dirty="0" smtClean="0"/>
              <a:t> «Там чудеса , там леший бродит, Русалка на ветвях сидит…»</a:t>
            </a:r>
          </a:p>
          <a:p>
            <a:r>
              <a:rPr lang="ru-RU" sz="1400" dirty="0" smtClean="0"/>
              <a:t>Фея: </a:t>
            </a:r>
          </a:p>
          <a:p>
            <a:r>
              <a:rPr lang="ru-RU" sz="1400" dirty="0" smtClean="0"/>
              <a:t>- А хотите я помогу вам оказаться в Лукоморье? (ответы детей)</a:t>
            </a:r>
          </a:p>
          <a:p>
            <a:r>
              <a:rPr lang="ru-RU" sz="1400" dirty="0" smtClean="0"/>
              <a:t>(на фоне звучания музыки) дети кружатся и оказываются в Лукоморье.</a:t>
            </a:r>
          </a:p>
          <a:p>
            <a:endParaRPr lang="ru-RU" sz="1400" dirty="0"/>
          </a:p>
        </p:txBody>
      </p:sp>
      <p:pic>
        <p:nvPicPr>
          <p:cNvPr id="12" name="Picture 3" descr="C:\Users\113\Documents\методист\аттестация 2015-16\Зюбина В.В\DSCN010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3301091"/>
            <a:ext cx="4039985" cy="2273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113\Documents\методист\аттестация 2015-16\Зюбина В.В\DSCN07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642918"/>
            <a:ext cx="8258204" cy="214314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Фея: </a:t>
            </a:r>
          </a:p>
          <a:p>
            <a:r>
              <a:rPr lang="ru-RU" dirty="0" smtClean="0"/>
              <a:t>- А где мы сейчас очутились вы поймёте сами, услышав отрывок из следующего музыкального произведения (звучит музыка из «Детского альбома» П.И.Чайковского «Нянина сказка»</a:t>
            </a:r>
          </a:p>
          <a:p>
            <a:r>
              <a:rPr lang="ru-RU" dirty="0" smtClean="0"/>
              <a:t>Фея: </a:t>
            </a:r>
          </a:p>
          <a:p>
            <a:r>
              <a:rPr lang="ru-RU" dirty="0" smtClean="0"/>
              <a:t>- Как вы считаете какую сказку рассказала няня? (ответы детей)</a:t>
            </a:r>
          </a:p>
          <a:p>
            <a:pPr>
              <a:buFontTx/>
              <a:buChar char="-"/>
            </a:pPr>
            <a:r>
              <a:rPr lang="ru-RU" dirty="0" smtClean="0"/>
              <a:t>Какие образы возникали у вас, когда слушали музыку? (ответы детей)</a:t>
            </a:r>
          </a:p>
          <a:p>
            <a:pPr>
              <a:buFontTx/>
              <a:buChar char="-"/>
            </a:pPr>
            <a:r>
              <a:rPr lang="ru-RU" dirty="0" smtClean="0"/>
              <a:t>И у А.С.Пушкина была няня -  Арина Родионовна, которая рассказывала ему сказки, а он под впечатлением их, будучи взрослым, писал свои замечательные стихи, поэмы, сказки. Какие произведения А.С.Пушкина вы знаете? (ответы детей)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3074" name="Picture 2" descr="C:\Users\113\Documents\методист\аттестация 2015-16\Зюбина В.В\DSCN07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113\Documents\методист\аттестация 2015-16\Зюбина В.В\DSCN07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8258204" cy="164307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- Молодцы , вы знаете  много сказок  А.С.Пушкина.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dirty="0" smtClean="0"/>
              <a:t>Сейчас вы услышите незнакомую для вас музыку и определите её характер(в исполнении музыкального руководителя звучит произведение «Баба Яга» из «Детского альбома» П.И.Чайковского). 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(Дети высказывают своё мнение).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- А сейчас своими костюмами и движениями оживите образы.</a:t>
            </a:r>
            <a:endParaRPr lang="ru-RU" dirty="0"/>
          </a:p>
        </p:txBody>
      </p:sp>
      <p:pic>
        <p:nvPicPr>
          <p:cNvPr id="4098" name="Picture 2" descr="C:\Users\113\Documents\методист\аттестация 2015-16\Зюбина В.В\DSCN01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3301091"/>
            <a:ext cx="4039985" cy="2273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113\Documents\методист\аттестация 2015-16\Зюбина В.В\DSCN01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3301091"/>
            <a:ext cx="4039985" cy="2273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8258204" cy="200026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Фея: 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-Наше действо разбудило стойких оловянных солдатиков, он проснулись и выскочили из коробки (звучит пьеса «Марш деревянных солдатиков» из «Детского альбома» П.И.Чайковского).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dirty="0" smtClean="0"/>
              <a:t>Вслед за оловянными солдатиками проснулись другие герои (звучит «Сладкая грёза» из «Детского альбома» П.И. Чайковского).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(Дети говорят об изобразительности музыки, о ярком музыкальном языке симфонического оркестра)</a:t>
            </a:r>
            <a:endParaRPr lang="ru-RU" dirty="0"/>
          </a:p>
        </p:txBody>
      </p:sp>
      <p:pic>
        <p:nvPicPr>
          <p:cNvPr id="10" name="Picture 3" descr="C:\Users\113\Documents\методист\аттестация 2015-16\Зюбина В.В\DSCN072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113\Documents\методист\аттестация 2015-16\Зюбина В.В\DSCN07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42852"/>
            <a:ext cx="8258204" cy="235745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Фея: </a:t>
            </a:r>
          </a:p>
          <a:p>
            <a:r>
              <a:rPr lang="ru-RU" dirty="0" smtClean="0"/>
              <a:t>-Нам с вами пора покинуть музыкальную гостиную (на фоне музыки П.И.Чайковского дети кружатся , декорации исчезают, дети оказываются в зале)</a:t>
            </a:r>
          </a:p>
          <a:p>
            <a:pPr>
              <a:buFontTx/>
              <a:buChar char="-"/>
            </a:pPr>
            <a:r>
              <a:rPr lang="ru-RU" dirty="0" smtClean="0"/>
              <a:t>Вам понравилось в музыкальной гостиной?</a:t>
            </a:r>
          </a:p>
          <a:p>
            <a:pPr>
              <a:buFontTx/>
              <a:buChar char="-"/>
            </a:pPr>
            <a:r>
              <a:rPr lang="ru-RU" dirty="0" smtClean="0"/>
              <a:t>Что больше запомнилось?</a:t>
            </a:r>
          </a:p>
          <a:p>
            <a:pPr>
              <a:buFontTx/>
              <a:buChar char="-"/>
            </a:pPr>
            <a:r>
              <a:rPr lang="ru-RU" dirty="0" smtClean="0"/>
              <a:t>Вспомните названия музыкальных произведений,  которые мы слушали в музыкальной  гостиной( ответы детей)</a:t>
            </a:r>
          </a:p>
          <a:p>
            <a:r>
              <a:rPr lang="ru-RU" dirty="0" smtClean="0"/>
              <a:t>Фея: </a:t>
            </a:r>
          </a:p>
          <a:p>
            <a:r>
              <a:rPr lang="ru-RU" dirty="0" smtClean="0"/>
              <a:t>- А сейчас я вам предлагаю все ваши музыкальные впечатления  и изображаемые вами яркие образы, выразить на бумаге.</a:t>
            </a:r>
          </a:p>
          <a:p>
            <a:pPr algn="ctr"/>
            <a:r>
              <a:rPr lang="ru-RU" dirty="0" smtClean="0"/>
              <a:t>Продуктивная деятельность</a:t>
            </a:r>
            <a:endParaRPr lang="ru-RU" dirty="0"/>
          </a:p>
        </p:txBody>
      </p:sp>
      <p:pic>
        <p:nvPicPr>
          <p:cNvPr id="6146" name="Picture 2" descr="C:\Users\113\Documents\методист\аттестация 2015-16\Зюбина В.В\DSCN07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Users\113\Documents\методист\аттестация 2015-16\Зюбина В.В\DSCN07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528</Words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Музыкальная гостиная</vt:lpstr>
      <vt:lpstr>Цель:</vt:lpstr>
      <vt:lpstr>Материалы, оборудование:</vt:lpstr>
      <vt:lpstr>Ход мероприятия:</vt:lpstr>
      <vt:lpstr>Слайд 5</vt:lpstr>
      <vt:lpstr>Слайд 6</vt:lpstr>
      <vt:lpstr>Слайд 7</vt:lpstr>
      <vt:lpstr>Слайд 8</vt:lpstr>
      <vt:lpstr>Слайд 9</vt:lpstr>
      <vt:lpstr>Выставка работ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гостиная</dc:title>
  <dc:creator>113</dc:creator>
  <cp:lastModifiedBy>113</cp:lastModifiedBy>
  <cp:revision>7</cp:revision>
  <dcterms:created xsi:type="dcterms:W3CDTF">2015-06-15T09:53:40Z</dcterms:created>
  <dcterms:modified xsi:type="dcterms:W3CDTF">2015-06-18T10:09:02Z</dcterms:modified>
</cp:coreProperties>
</file>