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6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648071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автономное учреждение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развития ребенка – детский сад «Аленький цветочек»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96752"/>
            <a:ext cx="6400800" cy="5184576"/>
          </a:xfrm>
        </p:spPr>
        <p:txBody>
          <a:bodyPr>
            <a:normAutofit fontScale="92500" lnSpcReduction="10000"/>
          </a:bodyPr>
          <a:lstStyle/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сенний листопад»</a:t>
            </a:r>
          </a:p>
          <a:p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руководитель: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Легостаева Т.И.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0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/>
                <a:cs typeface="Times New Roman"/>
              </a:rPr>
              <a:t>Разучивание с детьми музыкального материала.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/>
                <a:cs typeface="Times New Roman"/>
              </a:rPr>
              <a:t>Развитие  коммуникативных способностей, воспитание взаимопонимания.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/>
                <a:cs typeface="Times New Roman"/>
              </a:rPr>
              <a:t>Развивать творческие способности детей.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/>
                <a:cs typeface="Times New Roman"/>
              </a:rPr>
              <a:t>Просмотр клипа на песню «Виноватая тучка» </a:t>
            </a:r>
            <a:r>
              <a:rPr lang="ru-RU" sz="2000" dirty="0" err="1">
                <a:ea typeface="Calibri"/>
                <a:cs typeface="Times New Roman"/>
              </a:rPr>
              <a:t>Ю.Энтина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Работа с детьми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51137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/>
                <a:cs typeface="Times New Roman"/>
              </a:rPr>
              <a:t>Разучивание стихов дома с детьми.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/>
                <a:cs typeface="Times New Roman"/>
              </a:rPr>
              <a:t>Подготовка нарядов к осеннему празднику.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Работа с родителями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30564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060849"/>
            <a:ext cx="7745505" cy="4392488"/>
          </a:xfrm>
        </p:spPr>
        <p:txBody>
          <a:bodyPr>
            <a:normAutofit fontScale="70000" lnSpcReduction="2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dirty="0">
                <a:ea typeface="Calibri"/>
                <a:cs typeface="Times New Roman"/>
              </a:rPr>
              <a:t>В результате познавательной деятельности, у детей появилось стремление расширить свой кругозор по данной теме, желание выявить и вникнуть в существующие в природе связи и отношения.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dirty="0">
                <a:ea typeface="Calibri"/>
                <a:cs typeface="Times New Roman"/>
              </a:rPr>
              <a:t>В процессе знакомства со сказками, стихами, пословицами, загадками осенней тематики, у детей пополнился словарный запас, с большим удовольствием участвовать в коллективном разговоре;  появилось желание самостоятельно заняться творчеством – сочинять свои загадки , где выражали свои чувства, свое позитивное отношение к миру. Все это способствовало развитию эстетического сознания детей, формированию их </a:t>
            </a:r>
            <a:r>
              <a:rPr lang="ru-RU" dirty="0" smtClean="0">
                <a:ea typeface="Calibri"/>
                <a:cs typeface="Times New Roman"/>
              </a:rPr>
              <a:t>мировоззрению.</a:t>
            </a: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dirty="0" smtClean="0">
                <a:ea typeface="Calibri"/>
              </a:rPr>
              <a:t>Одной </a:t>
            </a:r>
            <a:r>
              <a:rPr lang="ru-RU" dirty="0">
                <a:ea typeface="Calibri"/>
              </a:rPr>
              <a:t>из важных составляющих данного проекта является художественно-эстетическое воспитание: дети знакомились с художественными произведениями осенней тематики различных видов искусства – музыки, живописи, поэзии. Они научились получать эстетическое удовольствие от общения с прекрасным, стали более восприимчивы, чувствительны, эмоциональны.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ea typeface="Calibri"/>
                <a:cs typeface="Times New Roman"/>
              </a:rPr>
              <a:t> Результаты нашей </a:t>
            </a:r>
            <a:r>
              <a:rPr lang="ru-RU" sz="2400" b="1" dirty="0" smtClean="0">
                <a:ea typeface="Calibri"/>
                <a:cs typeface="Times New Roman"/>
              </a:rPr>
              <a:t>работы</a:t>
            </a:r>
            <a:r>
              <a:rPr lang="ru-RU" sz="1800" dirty="0"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latin typeface="Calibri"/>
                <a:ea typeface="Calibri"/>
                <a:cs typeface="Times New Roman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79569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интерес к наблюдениям за окружающей природой с выделением основных признаков осени, как времени года.</a:t>
            </a:r>
            <a:endParaRPr lang="ru-RU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красоту природы, богатство осени цветами, плодами, переменами погоды.</a:t>
            </a:r>
            <a:endParaRPr lang="ru-RU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родителей к подготовке праздника «Осенний калейдоскоп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052736"/>
            <a:ext cx="7756263" cy="86409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1100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/>
          </a:bodyPr>
          <a:lstStyle/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Расширять и обогащать представления детей об осеннем времени года посредствам музыкально-эстетического воспитания.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Воспитывать у детей любовь к природе и умение наслаждаться ее красотой.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Обогащать эмоциональный опыт  и образное мышление детей.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72008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43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Среднесрочный.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2"/>
                </a:solidFill>
              </a:rPr>
              <a:t>Тип </a:t>
            </a:r>
            <a:r>
              <a:rPr lang="ru-RU" b="1" dirty="0">
                <a:solidFill>
                  <a:schemeClr val="tx2"/>
                </a:solidFill>
              </a:rPr>
              <a:t>проекта</a:t>
            </a:r>
            <a:r>
              <a:rPr lang="ru-RU" b="1" dirty="0" smtClean="0">
                <a:solidFill>
                  <a:schemeClr val="tx2"/>
                </a:solidFill>
              </a:rPr>
              <a:t>: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sz="2000" dirty="0"/>
              <a:t>Творческий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2"/>
                </a:solidFill>
              </a:rPr>
              <a:t>Участники проекта</a:t>
            </a:r>
            <a:r>
              <a:rPr lang="ru-RU" b="1" dirty="0" smtClean="0">
                <a:solidFill>
                  <a:schemeClr val="tx2"/>
                </a:solidFill>
              </a:rPr>
              <a:t>: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sz="2000" dirty="0"/>
              <a:t>Дети и воспитатели средней группы; родители воспитанников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2"/>
                </a:solidFill>
              </a:rPr>
              <a:t>Возраст детей</a:t>
            </a:r>
            <a:r>
              <a:rPr lang="ru-RU" b="1" dirty="0" smtClean="0">
                <a:solidFill>
                  <a:schemeClr val="tx2"/>
                </a:solidFill>
              </a:rPr>
              <a:t>:</a:t>
            </a:r>
            <a:r>
              <a:rPr lang="ru-RU" b="1" dirty="0">
                <a:solidFill>
                  <a:schemeClr val="tx2"/>
                </a:solidFill>
              </a:rPr>
              <a:t> 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sz="2000" dirty="0"/>
              <a:t>4–5 лет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2"/>
                </a:solidFill>
              </a:rPr>
              <a:t>Срок реализации</a:t>
            </a:r>
            <a:r>
              <a:rPr lang="ru-RU" b="1" dirty="0" smtClean="0">
                <a:solidFill>
                  <a:schemeClr val="tx2"/>
                </a:solidFill>
              </a:rPr>
              <a:t>:</a:t>
            </a:r>
            <a:r>
              <a:rPr lang="ru-RU" b="1" dirty="0">
                <a:solidFill>
                  <a:schemeClr val="tx2"/>
                </a:solidFill>
              </a:rPr>
              <a:t> 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sz="2000" dirty="0"/>
              <a:t>1октября – 1 ноября 2013 года.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200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07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Деятельность  по этапам проекта «Осенний листопад»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9627784"/>
              </p:ext>
            </p:extLst>
          </p:nvPr>
        </p:nvGraphicFramePr>
        <p:xfrm>
          <a:off x="698500" y="2247900"/>
          <a:ext cx="7747000" cy="4451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400"/>
                <a:gridCol w="1549400"/>
                <a:gridCol w="1549400"/>
                <a:gridCol w="1549400"/>
                <a:gridCol w="15494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Этапы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Задачи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Деятельность участников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Деятельность  детей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этап констатирующий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Определение главного направления проектной деятельности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Разработать концепцию: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цель и задачи предстоящей работы;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изучить литературу по проектной деятельности;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подготовить диагностические методики для оценки хода и результатов проектной деятельности;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провести предварительную работу  и  разработать дидактические игры, конспекты занятий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Подбирают материал, распределяют обязанности каждого из участников проекта.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успешной творческой деятельности создают такую обстановку, в которой детям  было бы хорошо и комфортно, в которой хотелось бы творить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Входят в проблему, систематизируют информацию по проблеме через организационную и нерегламентированную деятельность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721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2985701"/>
              </p:ext>
            </p:extLst>
          </p:nvPr>
        </p:nvGraphicFramePr>
        <p:xfrm>
          <a:off x="698500" y="2247900"/>
          <a:ext cx="7747000" cy="4451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400"/>
                <a:gridCol w="1549400"/>
                <a:gridCol w="1549400"/>
                <a:gridCol w="1549400"/>
                <a:gridCol w="15494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Этапы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Задачи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Деятельность участников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Деятельность  детей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этап  формирующий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процессе реализации проектной  деятельности, пользоваться методами и приемами,  разработанными на первом этапе деятельности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Разработать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-  перспективный план мероприятий для взрослых с детьми;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апробировать развитие творческих музыкальных способностей при создании  попевок;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при слушании с детьми музыкальных произведений пополнить багаж музыкальных впечатлений;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сделать фото разнообразных форм работы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Проводят совместную работу по ознакомлению детей с сезонными изменениями в природе осенью.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Изготавливают дидактический материал, проводят выставки продуктивной деятельности, планируют деятельность детей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Слушают музыку, разучивают новые песни,  игры, стихи.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Принимают участие в сочинении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попевок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 загадок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629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2060591"/>
              </p:ext>
            </p:extLst>
          </p:nvPr>
        </p:nvGraphicFramePr>
        <p:xfrm>
          <a:off x="698500" y="2247900"/>
          <a:ext cx="7747000" cy="2138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400"/>
                <a:gridCol w="1549400"/>
                <a:gridCol w="1549400"/>
                <a:gridCol w="1549400"/>
                <a:gridCol w="15494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Этапы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Задачи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Деятельность участников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Деятельность  детей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этап контрольный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Обогащение результатов проекта.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Проанализировать результаты проекта, разработать методические рекомендации по знакомству с временами года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Написание сценария праздника «Здравствуй Осень золотая», проведение праздника. Подведения итогов по результатам проекта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Участвуют в празднике «Здравствуй осень золотая»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586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US" b="1" dirty="0">
                <a:latin typeface="Times New Roman"/>
              </a:rPr>
              <a:t>I</a:t>
            </a:r>
            <a:r>
              <a:rPr lang="ru-RU" b="1" dirty="0"/>
              <a:t>. Составление сценария праздника «Здравствуй Осень золотая», подбор музыкального и литературного репертуара.</a:t>
            </a:r>
            <a:endParaRPr lang="ru-RU" dirty="0"/>
          </a:p>
          <a:p>
            <a:pPr marL="0" indent="0">
              <a:spcAft>
                <a:spcPts val="0"/>
              </a:spcAft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>
                <a:latin typeface="Times New Roman"/>
              </a:rPr>
              <a:t>II</a:t>
            </a:r>
            <a:r>
              <a:rPr lang="ru-RU" b="1" dirty="0"/>
              <a:t>. Разучивание музыкального материала</a:t>
            </a:r>
            <a:r>
              <a:rPr lang="ru-RU" b="1" dirty="0" smtClean="0"/>
              <a:t>:</a:t>
            </a:r>
            <a:endParaRPr lang="ru-RU" dirty="0"/>
          </a:p>
          <a:p>
            <a:pPr marL="0" indent="0">
              <a:spcAft>
                <a:spcPts val="0"/>
              </a:spcAft>
              <a:buNone/>
            </a:pPr>
            <a:r>
              <a:rPr lang="ru-RU" u="sng" dirty="0"/>
              <a:t> </a:t>
            </a:r>
            <a:r>
              <a:rPr lang="ru-RU" b="1" u="sng" dirty="0"/>
              <a:t>Репертуар по тематике «Осенний листопад»</a:t>
            </a:r>
            <a:endParaRPr lang="ru-RU" dirty="0"/>
          </a:p>
          <a:p>
            <a:pPr marL="0" indent="0">
              <a:spcAft>
                <a:spcPts val="0"/>
              </a:spcAft>
              <a:buNone/>
            </a:pPr>
            <a:r>
              <a:rPr lang="ru-RU" b="1" dirty="0"/>
              <a:t> </a:t>
            </a:r>
            <a:endParaRPr lang="ru-RU" dirty="0"/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ea typeface="Calibri"/>
                <a:cs typeface="Times New Roman"/>
              </a:rPr>
              <a:t>«Осенние </a:t>
            </a:r>
            <a:r>
              <a:rPr lang="ru-RU" dirty="0" err="1">
                <a:ea typeface="Calibri"/>
                <a:cs typeface="Times New Roman"/>
              </a:rPr>
              <a:t>распевки</a:t>
            </a:r>
            <a:r>
              <a:rPr lang="ru-RU" dirty="0">
                <a:ea typeface="Calibri"/>
                <a:cs typeface="Times New Roman"/>
              </a:rPr>
              <a:t>» </a:t>
            </a:r>
            <a:r>
              <a:rPr lang="ru-RU" dirty="0" err="1">
                <a:ea typeface="Calibri"/>
                <a:cs typeface="Times New Roman"/>
              </a:rPr>
              <a:t>М.Сидорова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err="1">
                <a:ea typeface="Calibri"/>
                <a:cs typeface="Times New Roman"/>
              </a:rPr>
              <a:t>Песня:«Танец</a:t>
            </a:r>
            <a:r>
              <a:rPr lang="ru-RU" dirty="0">
                <a:ea typeface="Calibri"/>
                <a:cs typeface="Times New Roman"/>
              </a:rPr>
              <a:t> осенних листочков» </a:t>
            </a:r>
            <a:r>
              <a:rPr lang="ru-RU" dirty="0" err="1">
                <a:ea typeface="Calibri"/>
                <a:cs typeface="Times New Roman"/>
              </a:rPr>
              <a:t>А.Филиппенко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err="1">
                <a:ea typeface="Calibri"/>
                <a:cs typeface="Times New Roman"/>
              </a:rPr>
              <a:t>Песня:«Осень</a:t>
            </a:r>
            <a:r>
              <a:rPr lang="ru-RU" dirty="0">
                <a:ea typeface="Calibri"/>
                <a:cs typeface="Times New Roman"/>
              </a:rPr>
              <a:t>» </a:t>
            </a:r>
            <a:r>
              <a:rPr lang="ru-RU" dirty="0" err="1">
                <a:ea typeface="Calibri"/>
                <a:cs typeface="Times New Roman"/>
              </a:rPr>
              <a:t>А.Филиппенко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ea typeface="Calibri"/>
                <a:cs typeface="Times New Roman"/>
              </a:rPr>
              <a:t>«Пляска парами» </a:t>
            </a:r>
            <a:r>
              <a:rPr lang="ru-RU" dirty="0" err="1">
                <a:ea typeface="Calibri"/>
                <a:cs typeface="Times New Roman"/>
              </a:rPr>
              <a:t>л.н.м</a:t>
            </a:r>
            <a:r>
              <a:rPr lang="ru-RU" dirty="0">
                <a:ea typeface="Calibri"/>
                <a:cs typeface="Times New Roman"/>
              </a:rPr>
              <a:t>. в обработке </a:t>
            </a:r>
            <a:r>
              <a:rPr lang="ru-RU" dirty="0" err="1">
                <a:ea typeface="Calibri"/>
                <a:cs typeface="Times New Roman"/>
              </a:rPr>
              <a:t>Т.Попатенко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ea typeface="Calibri"/>
                <a:cs typeface="Times New Roman"/>
              </a:rPr>
              <a:t>«Виноватая тучка» </a:t>
            </a:r>
            <a:r>
              <a:rPr lang="ru-RU" dirty="0" err="1">
                <a:ea typeface="Calibri"/>
                <a:cs typeface="Times New Roman"/>
              </a:rPr>
              <a:t>Ю.Энтина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ea typeface="Calibri"/>
                <a:cs typeface="Times New Roman"/>
              </a:rPr>
              <a:t>Игра «Листики в домиках»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ea typeface="Calibri"/>
                <a:cs typeface="Times New Roman"/>
              </a:rPr>
              <a:t>Игра «Собираем урожай»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/>
              <a:t> 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b="1" u="sng" dirty="0">
                <a:latin typeface="Times New Roman"/>
              </a:rPr>
              <a:t>III</a:t>
            </a:r>
            <a:r>
              <a:rPr lang="ru-RU" b="1" u="sng" dirty="0"/>
              <a:t>. Проведение осеннего праздника «Здравствуй осень золотая»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Работа музыкального руководителя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28987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/>
                <a:cs typeface="Times New Roman"/>
              </a:rPr>
              <a:t>Наблюдение на прогулке с детьми за сезонными изменениями в природе.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/>
                <a:cs typeface="Times New Roman"/>
              </a:rPr>
              <a:t>Подготовка к осеннему празднику – разучивание стихов, игр.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/>
                <a:cs typeface="Times New Roman"/>
              </a:rPr>
              <a:t>Изготовление осенних листиков для игры.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Работа с воспитателями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1085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57</TotalTime>
  <Words>617</Words>
  <Application>Microsoft Office PowerPoint</Application>
  <PresentationFormat>Экран (4:3)</PresentationFormat>
  <Paragraphs>119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Твердый переплет</vt:lpstr>
      <vt:lpstr>Муниципальное дошкольное образовательное автономное учреждение центр развития ребенка – детский сад «Аленький цветочек»</vt:lpstr>
      <vt:lpstr>Цель:</vt:lpstr>
      <vt:lpstr>Задачи:</vt:lpstr>
      <vt:lpstr>Презентация PowerPoint</vt:lpstr>
      <vt:lpstr>Деятельность  по этапам проекта «Осенний листопад»</vt:lpstr>
      <vt:lpstr>Презентация PowerPoint</vt:lpstr>
      <vt:lpstr>Презентация PowerPoint</vt:lpstr>
      <vt:lpstr>Работа музыкального руководителя </vt:lpstr>
      <vt:lpstr>Работа с воспитателями </vt:lpstr>
      <vt:lpstr>Работа с детьми </vt:lpstr>
      <vt:lpstr>Работа с родителями </vt:lpstr>
      <vt:lpstr> Результаты нашей работы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автономное учреждение центр развития ребенка – детский сад «Аленький цветочек»</dc:title>
  <dc:creator>work</dc:creator>
  <cp:lastModifiedBy>home</cp:lastModifiedBy>
  <cp:revision>12</cp:revision>
  <dcterms:created xsi:type="dcterms:W3CDTF">2013-10-24T08:52:19Z</dcterms:created>
  <dcterms:modified xsi:type="dcterms:W3CDTF">2020-06-16T17:09:57Z</dcterms:modified>
</cp:coreProperties>
</file>