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152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73B1-0764-4855-B333-C001F82446D0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146C1-4561-45DA-A4D2-3BB5A9046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167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73B1-0764-4855-B333-C001F82446D0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146C1-4561-45DA-A4D2-3BB5A9046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355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73B1-0764-4855-B333-C001F82446D0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146C1-4561-45DA-A4D2-3BB5A9046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472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73B1-0764-4855-B333-C001F82446D0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146C1-4561-45DA-A4D2-3BB5A9046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041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73B1-0764-4855-B333-C001F82446D0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146C1-4561-45DA-A4D2-3BB5A9046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366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73B1-0764-4855-B333-C001F82446D0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146C1-4561-45DA-A4D2-3BB5A9046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71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73B1-0764-4855-B333-C001F82446D0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146C1-4561-45DA-A4D2-3BB5A9046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470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73B1-0764-4855-B333-C001F82446D0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146C1-4561-45DA-A4D2-3BB5A9046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528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73B1-0764-4855-B333-C001F82446D0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146C1-4561-45DA-A4D2-3BB5A9046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675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73B1-0764-4855-B333-C001F82446D0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146C1-4561-45DA-A4D2-3BB5A9046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433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73B1-0764-4855-B333-C001F82446D0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146C1-4561-45DA-A4D2-3BB5A9046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45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273B1-0764-4855-B333-C001F82446D0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146C1-4561-45DA-A4D2-3BB5A9046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223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rgbClr val="FFFF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24200" y="495300"/>
            <a:ext cx="32575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родителям </a:t>
            </a:r>
            <a:endParaRPr lang="ru-RU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самостоятельной музыкальной деятельности детей дошкольного 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</a:t>
            </a:r>
          </a:p>
          <a:p>
            <a:endParaRPr lang="ru-RU" b="1" dirty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47700" y="2400300"/>
            <a:ext cx="5410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Обратите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на самостоятельную музыкальную деятельность вашего ребёнка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Не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раздражайтесь, когда ребёнок пытается играть на каком-либо инструменте, а наоборот, стремитесь к тому, чтобы это заинтересовало его.</a:t>
            </a:r>
          </a:p>
          <a:p>
            <a:pPr lvl="0"/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Покупайте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инструменты и игрушки, играйте на них сами, играйте вместе с детьми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5505450"/>
            <a:ext cx="335357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Водите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в театр, на концерт, где участвуют дети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Следите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тем, чтобы ваш ребёнок слушал и смотрел </a:t>
            </a:r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теле-и-радиопередачи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Пошлите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заявку на радио или телевидение с просьбой исполнить любимое произведение вашего ребёнка.</a:t>
            </a:r>
          </a:p>
        </p:txBody>
      </p:sp>
      <p:pic>
        <p:nvPicPr>
          <p:cNvPr id="1026" name="Picture 2" descr="https://avatars.mds.yandex.net/get-pdb/2265897/63c237ea-d590-46f0-94f0-5dcf695b7f25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495300"/>
            <a:ext cx="1981200" cy="1841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pinimg.com/originals/88/f7/e6/88f7e646568b41ebb8b86e27cb7b8e8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824" y="5737235"/>
            <a:ext cx="2418576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96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rgbClr val="FFFF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5429250"/>
            <a:ext cx="60579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Накапливайте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детскую фонотеку.</a:t>
            </a:r>
          </a:p>
          <a:p>
            <a:pPr lvl="0"/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По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старайтесь знакомить детей с композиторами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Музицируйте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 с детьми (пойте, играйте на музыкальных инструментах, танцуйте).</a:t>
            </a:r>
          </a:p>
          <a:p>
            <a:pPr lvl="0"/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Предлагайте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разнообразную музыку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fanparty.ru/fanclubs/classicalmusic/gallery/3525148_classical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" y="666750"/>
            <a:ext cx="5842000" cy="529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98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rgbClr val="FFFF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3581400"/>
            <a:ext cx="64389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Отдайте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в музыкальную школу </a:t>
            </a:r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возможности).</a:t>
            </a:r>
          </a:p>
          <a:p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Обсуждайте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просмотренные спектакли, концерты.</a:t>
            </a:r>
          </a:p>
          <a:p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 Помогите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придумать ребёнку музыкальную сказку, сценку.</a:t>
            </a:r>
          </a:p>
          <a:p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 Интересуйтесь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тем, что узнал нового ребёнок на музыкальном занятии в детском саду.</a:t>
            </a:r>
          </a:p>
          <a:p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 Обязательно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присутствуйте и по возможности участвуйте на праздниках и развлечениях в детском саду.</a:t>
            </a:r>
          </a:p>
          <a:p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16. Бывая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природе, обращайте внимание ребёнка на «звуки музыки» вокруг нас (музыку природы).</a:t>
            </a:r>
          </a:p>
          <a:p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 После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концерта или спектакля побуждайте ребёнка к передаче впечатлений в рисунке, рассказе и других формах.</a:t>
            </a:r>
          </a:p>
        </p:txBody>
      </p:sp>
      <p:pic>
        <p:nvPicPr>
          <p:cNvPr id="3074" name="Picture 2" descr="https://avatars.mds.yandex.net/get-pdb/2344076/21b730e2-0f03-44a4-a6f8-91d46598c8d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7" y="361950"/>
            <a:ext cx="5114925" cy="30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251</Words>
  <Application>Microsoft Office PowerPoint</Application>
  <PresentationFormat>Лист A4 (210x297 мм)</PresentationFormat>
  <Paragraphs>38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3</cp:revision>
  <dcterms:created xsi:type="dcterms:W3CDTF">2020-06-14T09:13:34Z</dcterms:created>
  <dcterms:modified xsi:type="dcterms:W3CDTF">2020-06-14T09:31:41Z</dcterms:modified>
</cp:coreProperties>
</file>