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2" r:id="rId3"/>
    <p:sldId id="294" r:id="rId4"/>
    <p:sldId id="293" r:id="rId5"/>
    <p:sldId id="295" r:id="rId6"/>
    <p:sldId id="296" r:id="rId7"/>
    <p:sldId id="297" r:id="rId8"/>
    <p:sldId id="291" r:id="rId9"/>
    <p:sldId id="292" r:id="rId10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888" y="-1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404664" y="7800868"/>
            <a:ext cx="5976664" cy="1307636"/>
          </a:xfrm>
        </p:spPr>
        <p:txBody>
          <a:bodyPr>
            <a:normAutofit/>
          </a:bodyPr>
          <a:lstStyle/>
          <a:p>
            <a:pPr algn="r"/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Габисов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Максим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СОШ № 3, 3 класс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:\работы детей на карантине\11 этап\Габисов Максим\IMG-20200616-WA0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2032000"/>
            <a:ext cx="5715000" cy="5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787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404664" y="7800868"/>
            <a:ext cx="5976664" cy="1307636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Петросова Ангелина,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МАОУ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БСОШ № 7, 8 класс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:\работы детей на карантине\11 этап\Петросова Ангелина\IMG-20200616-WA00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637" y="1835696"/>
            <a:ext cx="6528726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1954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404664" y="7800868"/>
            <a:ext cx="5976664" cy="1307636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Петросова Ангелина,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МАОУ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БСОШ № 7, 8 класс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:\работы детей на карантине\11 этап\Петросова Ангелина\IMG-20200616-WA000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640" y="2051720"/>
            <a:ext cx="6480720" cy="4860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214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404664" y="7800868"/>
            <a:ext cx="5976664" cy="1307636"/>
          </a:xfrm>
        </p:spPr>
        <p:txBody>
          <a:bodyPr>
            <a:normAutofit/>
          </a:bodyPr>
          <a:lstStyle/>
          <a:p>
            <a:pPr algn="r"/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Кониев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Хетаг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СОШ № 3, 8 класс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:\работы детей на карантине\11 этап\Кониев Хетаг\IMG-20200616-WA000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8720" y="1043608"/>
            <a:ext cx="5040560" cy="6332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046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404664" y="7800868"/>
            <a:ext cx="5976664" cy="1307636"/>
          </a:xfrm>
        </p:spPr>
        <p:txBody>
          <a:bodyPr>
            <a:normAutofit/>
          </a:bodyPr>
          <a:lstStyle/>
          <a:p>
            <a:pPr algn="r"/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Кулумбегова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Амина,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МАОУ БСОШ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7, 5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:\работы детей на карантине\11 этап\Кулумбегова Амина\IMG-20200610-WA004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9308" y="1714500"/>
            <a:ext cx="3771900" cy="506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0673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404664" y="7800868"/>
            <a:ext cx="5976664" cy="1307636"/>
          </a:xfrm>
        </p:spPr>
        <p:txBody>
          <a:bodyPr>
            <a:normAutofit/>
          </a:bodyPr>
          <a:lstStyle/>
          <a:p>
            <a:pPr algn="r"/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Кулумбегова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Амина,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МАОУ БСОШ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7, 5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:\работы детей на карантине\11 этап\Кулумбегова Амина\IMG-20200610-WA004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43000" y="1123950"/>
            <a:ext cx="4572000" cy="638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37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404664" y="7800868"/>
            <a:ext cx="5976664" cy="1307636"/>
          </a:xfrm>
        </p:spPr>
        <p:txBody>
          <a:bodyPr>
            <a:normAutofit/>
          </a:bodyPr>
          <a:lstStyle/>
          <a:p>
            <a:pPr algn="r"/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Кулумбегова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Амина,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МАОУ БСОШ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7, 5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:\работы детей на карантине\11 этап\Кулумбегова Амина\IMG-20200610-WA004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3500" y="1085850"/>
            <a:ext cx="43815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744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404664" y="7800868"/>
            <a:ext cx="5976664" cy="1307636"/>
          </a:xfrm>
        </p:spPr>
        <p:txBody>
          <a:bodyPr>
            <a:normAutofit/>
          </a:bodyPr>
          <a:lstStyle/>
          <a:p>
            <a:pPr algn="r"/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Киргуева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Камилла,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СОШ № 44, 3 класс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:\работы детей на карантине\11 этап\Киргуева Камилла\IMG-20200616-WA000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2656" y="2491388"/>
            <a:ext cx="6192688" cy="376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4522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404664" y="7800868"/>
            <a:ext cx="5976664" cy="1307636"/>
          </a:xfrm>
        </p:spPr>
        <p:txBody>
          <a:bodyPr>
            <a:normAutofit/>
          </a:bodyPr>
          <a:lstStyle/>
          <a:p>
            <a:pPr algn="r"/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Киргуева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Амина,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СОШ № 44, 3 класс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:\работы детей на карантине\11 этап\Киргуева Амина\IMG-20200616-WA000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46175" y="1428750"/>
            <a:ext cx="4565650" cy="491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2928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26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Габисов Максим МБОУ СОШ № 3, 3 класс </vt:lpstr>
      <vt:lpstr>Петросова Ангелина, МАОУ БСОШ № 7, 8 класс </vt:lpstr>
      <vt:lpstr>Петросова Ангелина, МАОУ БСОШ № 7, 8 класс </vt:lpstr>
      <vt:lpstr>Кониев Хетаг, МБОУ СОШ № 3, 8 класс </vt:lpstr>
      <vt:lpstr>Кулумбегова Амина, МАОУ БСОШ № 7, 5 класс </vt:lpstr>
      <vt:lpstr>Кулумбегова Амина, МАОУ БСОШ № 7, 5 класс </vt:lpstr>
      <vt:lpstr>Кулумбегова Амина, МАОУ БСОШ № 7, 5 класс </vt:lpstr>
      <vt:lpstr>Киргуева Камилла, МБОУ СОШ № 44, 3 класс </vt:lpstr>
      <vt:lpstr>Киргуева Амина, МБОУ СОШ № 44, 3 класс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Беляев Даниил</dc:title>
  <dc:creator>Aqvarel</dc:creator>
  <cp:lastModifiedBy>Aqvarel</cp:lastModifiedBy>
  <cp:revision>26</cp:revision>
  <dcterms:created xsi:type="dcterms:W3CDTF">2020-05-29T17:12:08Z</dcterms:created>
  <dcterms:modified xsi:type="dcterms:W3CDTF">2020-06-17T11:39:49Z</dcterms:modified>
</cp:coreProperties>
</file>