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7" r:id="rId3"/>
    <p:sldId id="276" r:id="rId4"/>
    <p:sldId id="289" r:id="rId5"/>
    <p:sldId id="292" r:id="rId6"/>
    <p:sldId id="279" r:id="rId7"/>
    <p:sldId id="282" r:id="rId8"/>
    <p:sldId id="283" r:id="rId9"/>
    <p:sldId id="293" r:id="rId10"/>
    <p:sldId id="290" r:id="rId11"/>
    <p:sldId id="294" r:id="rId12"/>
    <p:sldId id="295" r:id="rId13"/>
    <p:sldId id="29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9900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1" autoAdjust="0"/>
    <p:restoredTop sz="94648" autoAdjust="0"/>
  </p:normalViewPr>
  <p:slideViewPr>
    <p:cSldViewPr>
      <p:cViewPr varScale="1">
        <p:scale>
          <a:sx n="85" d="100"/>
          <a:sy n="85" d="100"/>
        </p:scale>
        <p:origin x="11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A6C4-88F0-4BC7-BFB1-F5D40CB951C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628800"/>
            <a:ext cx="7787208" cy="288032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br>
              <a:rPr lang="ru-RU" sz="3200" dirty="0">
                <a:ea typeface="Calibri"/>
                <a:cs typeface="Times New Roman"/>
              </a:rPr>
            </a:br>
            <a:r>
              <a:rPr lang="ru-RU" sz="4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Музыкально – экологическая сказка</a:t>
            </a:r>
            <a:br>
              <a:rPr lang="ru-RU" sz="4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Волшебный сад </a:t>
            </a:r>
            <a:br>
              <a:rPr lang="ru-RU" sz="4000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Буратино </a:t>
            </a:r>
            <a:r>
              <a:rPr lang="ru-RU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»</a:t>
            </a:r>
            <a:br>
              <a:rPr lang="ru-RU" sz="4000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</a:b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265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« Детский сад № 15»</a:t>
            </a:r>
          </a:p>
          <a:p>
            <a:pPr algn="ctr"/>
            <a:r>
              <a:rPr lang="ru-RU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Энгельсского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муниципального района Саратовской области.</a:t>
            </a:r>
          </a:p>
          <a:p>
            <a:pPr algn="ctr"/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 descr="C:\Users\Матроскин\Desktop\cisafisha_150392251014_5a7c5fd7266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887820"/>
            <a:ext cx="2232248" cy="2951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атроскин\Desktop\сад\Безымянный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38472"/>
            <a:ext cx="5688632" cy="3438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Матроскин\Desktop\сад\Безымянный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180719"/>
            <a:ext cx="5720403" cy="3298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5"/>
            <a:ext cx="8229600" cy="266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FF9900"/>
                </a:solidFill>
              </a:rPr>
              <a:t>Мальвина: 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FF66"/>
                </a:solidFill>
              </a:rPr>
              <a:t>Как красиво вокруг! 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FF66"/>
                </a:solidFill>
              </a:rPr>
              <a:t>Помните ребята, земля – наш общий дом!!!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FF66"/>
                </a:solidFill>
              </a:rPr>
              <a:t>Дерево, трава, цветок и птица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FF66"/>
                </a:solidFill>
              </a:rPr>
              <a:t>Не всегда умеют защититься.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FF66"/>
                </a:solidFill>
              </a:rPr>
              <a:t>Если будут уничтожены они 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FFFF66"/>
                </a:solidFill>
              </a:rPr>
              <a:t>На планете мы останемся одни.</a:t>
            </a:r>
          </a:p>
          <a:p>
            <a:endParaRPr lang="ru-RU" sz="2000" dirty="0"/>
          </a:p>
        </p:txBody>
      </p:sp>
      <p:pic>
        <p:nvPicPr>
          <p:cNvPr id="12290" name="Picture 2" descr="C:\Users\Матроскин\Desktop\сад\Безымянный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981867"/>
            <a:ext cx="6552728" cy="3910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1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9900"/>
                </a:solidFill>
              </a:rPr>
              <a:t>Ведущий: </a:t>
            </a:r>
            <a:r>
              <a:rPr lang="ru-RU" sz="2800" dirty="0">
                <a:solidFill>
                  <a:srgbClr val="FFFF66"/>
                </a:solidFill>
              </a:rPr>
              <a:t>Вот и сказке конец, а кто слушал – молодец!</a:t>
            </a:r>
          </a:p>
        </p:txBody>
      </p:sp>
      <p:pic>
        <p:nvPicPr>
          <p:cNvPr id="13314" name="Picture 2" descr="C:\Users\Матроскин\Desktop\сад\Безымянный1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696744" cy="40223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19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27584" y="1196752"/>
            <a:ext cx="7499176" cy="4061047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8800" b="1" dirty="0">
                <a:ln/>
                <a:solidFill>
                  <a:schemeClr val="accent3"/>
                </a:solidFill>
              </a:rPr>
              <a:t>Спасибо </a:t>
            </a:r>
          </a:p>
          <a:p>
            <a:pPr marL="0" indent="0" algn="ctr">
              <a:buNone/>
            </a:pPr>
            <a:r>
              <a:rPr lang="ru-RU" sz="8800" b="1" dirty="0">
                <a:ln/>
                <a:solidFill>
                  <a:schemeClr val="accent3"/>
                </a:solidFill>
              </a:rPr>
              <a:t>за </a:t>
            </a:r>
          </a:p>
          <a:p>
            <a:pPr marL="0" indent="0" algn="ctr">
              <a:buNone/>
            </a:pPr>
            <a:r>
              <a:rPr lang="ru-RU" sz="8800" b="1" dirty="0">
                <a:ln/>
                <a:solidFill>
                  <a:schemeClr val="accent3"/>
                </a:solidFill>
              </a:rPr>
              <a:t>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47139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5256584" cy="59046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908720"/>
            <a:ext cx="6390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Лесная сказка дивная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Когда -то приключилась,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Короткая, не длинная… посмотрим что случилось.</a:t>
            </a:r>
          </a:p>
        </p:txBody>
      </p:sp>
      <p:pic>
        <p:nvPicPr>
          <p:cNvPr id="4098" name="Picture 2" descr="C:\Users\Матроскин\Desktop\сад\Безымянны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375813"/>
            <a:ext cx="6252960" cy="3482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859040"/>
            <a:ext cx="2656863" cy="857008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00B0F0"/>
                </a:solidFill>
                <a:latin typeface="+mn-lt"/>
              </a:rPr>
              <a:t>Выходит Мальвина под музыку, на пеньке сидит Буратино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4725144"/>
            <a:ext cx="6804755" cy="24482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dirty="0">
                <a:solidFill>
                  <a:srgbClr val="FF9900"/>
                </a:solidFill>
              </a:rPr>
              <a:t>Мальвина</a:t>
            </a:r>
            <a:r>
              <a:rPr lang="ru-RU" sz="1600" dirty="0">
                <a:solidFill>
                  <a:srgbClr val="FF9900"/>
                </a:solidFill>
              </a:rPr>
              <a:t> :  </a:t>
            </a:r>
            <a:r>
              <a:rPr lang="ru-RU" sz="1600" dirty="0">
                <a:solidFill>
                  <a:srgbClr val="FFFF00"/>
                </a:solidFill>
              </a:rPr>
              <a:t>Ой, Буратино, здравствуй. А что ты здесь делаешь?</a:t>
            </a:r>
          </a:p>
          <a:p>
            <a:pPr marL="0" indent="0" algn="just">
              <a:buNone/>
            </a:pPr>
            <a:r>
              <a:rPr lang="ru-RU" sz="1600" b="1" dirty="0">
                <a:solidFill>
                  <a:srgbClr val="FF9900"/>
                </a:solidFill>
              </a:rPr>
              <a:t>Буратино:  </a:t>
            </a:r>
            <a:r>
              <a:rPr lang="ru-RU" sz="1600" dirty="0">
                <a:solidFill>
                  <a:srgbClr val="FFFF00"/>
                </a:solidFill>
              </a:rPr>
              <a:t>грустно Золотой ключик от своего волшебного сада в пруд уронил. А там цветы на солнце погибнуть могут, если их не полить. Попросил черепаху </a:t>
            </a:r>
            <a:r>
              <a:rPr lang="ru-RU" sz="1600" dirty="0" err="1">
                <a:solidFill>
                  <a:srgbClr val="FFFF00"/>
                </a:solidFill>
              </a:rPr>
              <a:t>Тортиллу</a:t>
            </a:r>
            <a:r>
              <a:rPr lang="ru-RU" sz="1600" dirty="0">
                <a:solidFill>
                  <a:srgbClr val="FFFF00"/>
                </a:solidFill>
              </a:rPr>
              <a:t> помочь достать ключик, а она ответила, что не может найти его, потому что пруд затянуло тиной, а на дне много мусора.</a:t>
            </a:r>
          </a:p>
          <a:p>
            <a:pPr marL="0" indent="0" algn="just">
              <a:buNone/>
            </a:pP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Матроскин\Desktop\сад\Безымянный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650" y="548680"/>
            <a:ext cx="5328591" cy="3295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75436" y="1377349"/>
            <a:ext cx="84450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err="1">
                <a:solidFill>
                  <a:srgbClr val="FF9900"/>
                </a:solidFill>
              </a:rPr>
              <a:t>Тортилла</a:t>
            </a:r>
            <a:r>
              <a:rPr lang="ru-RU" dirty="0">
                <a:solidFill>
                  <a:srgbClr val="FF9900"/>
                </a:solidFill>
              </a:rPr>
              <a:t>:  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Затянуло бурой тиной , 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Гладь старинного пруда, 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Ах, кругом, куда не глянешь-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Только грязная вода.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Был наш пруд на диво чистым 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И кувшинки в нём росли,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Рыбки плавали, играли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И вокруг цветы цвели! 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Люди, люди помогите!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Уберите этот хлам,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Обитателей спасите, </a:t>
            </a:r>
          </a:p>
          <a:p>
            <a:pPr algn="r"/>
            <a:r>
              <a:rPr lang="ru-RU" dirty="0">
                <a:solidFill>
                  <a:srgbClr val="FFFF66"/>
                </a:solidFill>
              </a:rPr>
              <a:t>Помогите люди нам! </a:t>
            </a:r>
          </a:p>
          <a:p>
            <a:pPr algn="r"/>
            <a:r>
              <a:rPr lang="ru-RU" dirty="0">
                <a:solidFill>
                  <a:srgbClr val="FF9900"/>
                </a:solidFill>
              </a:rPr>
              <a:t>Черепаха </a:t>
            </a:r>
            <a:r>
              <a:rPr lang="ru-RU" dirty="0" err="1">
                <a:solidFill>
                  <a:srgbClr val="FF9900"/>
                </a:solidFill>
              </a:rPr>
              <a:t>Тортилла</a:t>
            </a:r>
            <a:r>
              <a:rPr lang="ru-RU" dirty="0">
                <a:solidFill>
                  <a:srgbClr val="FF9900"/>
                </a:solidFill>
              </a:rPr>
              <a:t>:  </a:t>
            </a:r>
            <a:r>
              <a:rPr lang="ru-RU" dirty="0">
                <a:solidFill>
                  <a:srgbClr val="FFFF66"/>
                </a:solidFill>
              </a:rPr>
              <a:t>Я знаю, что делать! Надо позвонить </a:t>
            </a:r>
            <a:r>
              <a:rPr lang="ru-RU" dirty="0" err="1">
                <a:solidFill>
                  <a:srgbClr val="FFFF66"/>
                </a:solidFill>
              </a:rPr>
              <a:t>Дуремару</a:t>
            </a:r>
            <a:r>
              <a:rPr lang="ru-RU" dirty="0">
                <a:solidFill>
                  <a:srgbClr val="FFFF66"/>
                </a:solidFill>
              </a:rPr>
              <a:t> и позвать его на помощь.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548680"/>
            <a:ext cx="554461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1164" y="3789040"/>
            <a:ext cx="8028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9900"/>
                </a:solidFill>
              </a:rPr>
              <a:t>Ведущая:  </a:t>
            </a:r>
            <a:r>
              <a:rPr lang="ru-RU" dirty="0">
                <a:solidFill>
                  <a:srgbClr val="FFFF66"/>
                </a:solidFill>
              </a:rPr>
              <a:t>закинул он первый раз удочку в пруд и вытащил пластиковые бутылки, консервные банки, тину, рванные башмаки. Во второй раз закинул он удочку и достал золотой ключик .</a:t>
            </a:r>
          </a:p>
          <a:p>
            <a:r>
              <a:rPr lang="ru-RU" dirty="0" err="1">
                <a:solidFill>
                  <a:srgbClr val="FF9900"/>
                </a:solidFill>
              </a:rPr>
              <a:t>Дуремар</a:t>
            </a:r>
            <a:r>
              <a:rPr lang="ru-RU" dirty="0">
                <a:solidFill>
                  <a:srgbClr val="FF9900"/>
                </a:solidFill>
              </a:rPr>
              <a:t>:  </a:t>
            </a:r>
            <a:r>
              <a:rPr lang="ru-RU" dirty="0">
                <a:solidFill>
                  <a:srgbClr val="FFFF66"/>
                </a:solidFill>
              </a:rPr>
              <a:t>чешет затылок .  Вот так дела! Откуда же столько мусора  в пруду? Не иначе как отдыхающие набросали. Так ведь все водные жители и растения погибнут. </a:t>
            </a:r>
          </a:p>
          <a:p>
            <a:r>
              <a:rPr lang="ru-RU" dirty="0">
                <a:solidFill>
                  <a:srgbClr val="FF9900"/>
                </a:solidFill>
              </a:rPr>
              <a:t>Мальвина: </a:t>
            </a:r>
            <a:r>
              <a:rPr lang="ru-RU" dirty="0">
                <a:solidFill>
                  <a:srgbClr val="FFFF66"/>
                </a:solidFill>
              </a:rPr>
              <a:t>Я знаю, что надо сделать. Поставим здесь запрещающий знак, он будет напоминать людям, что нельзя бросать мусор в водоёмы. </a:t>
            </a:r>
          </a:p>
          <a:p>
            <a:r>
              <a:rPr lang="ru-RU" dirty="0">
                <a:solidFill>
                  <a:srgbClr val="FFFF66"/>
                </a:solidFill>
              </a:rPr>
              <a:t>Буратино: Здорово ты придумала. </a:t>
            </a:r>
          </a:p>
          <a:p>
            <a:r>
              <a:rPr lang="ru-RU" dirty="0" err="1">
                <a:solidFill>
                  <a:srgbClr val="FF9900"/>
                </a:solidFill>
              </a:rPr>
              <a:t>Дуремар</a:t>
            </a:r>
            <a:r>
              <a:rPr lang="ru-RU" dirty="0">
                <a:solidFill>
                  <a:srgbClr val="FF9900"/>
                </a:solidFill>
              </a:rPr>
              <a:t>: </a:t>
            </a:r>
            <a:r>
              <a:rPr lang="ru-RU" dirty="0">
                <a:solidFill>
                  <a:srgbClr val="FFFF66"/>
                </a:solidFill>
              </a:rPr>
              <a:t>Ну, вы видите, а я знаки расставил.</a:t>
            </a:r>
          </a:p>
        </p:txBody>
      </p:sp>
      <p:pic>
        <p:nvPicPr>
          <p:cNvPr id="6147" name="Picture 3" descr="C:\Users\Матроскин\Desktop\сад\Безымянный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836711"/>
            <a:ext cx="4968552" cy="2866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354162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endParaRPr lang="ru-RU" dirty="0"/>
          </a:p>
        </p:txBody>
      </p:sp>
      <p:pic>
        <p:nvPicPr>
          <p:cNvPr id="8194" name="Picture 2" descr="C:\Users\Матроскин\Desktop\сад\Безымянный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610" y="2730828"/>
            <a:ext cx="5868685" cy="3336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6633" y="908720"/>
            <a:ext cx="5326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9900"/>
                </a:solidFill>
              </a:rPr>
              <a:t>Ведущая: </a:t>
            </a:r>
            <a:r>
              <a:rPr lang="ru-RU" sz="2400" dirty="0">
                <a:solidFill>
                  <a:srgbClr val="FFFF66"/>
                </a:solidFill>
              </a:rPr>
              <a:t>Пошли они дальше по лесной тропинке и встретили на полянке кота </a:t>
            </a:r>
            <a:r>
              <a:rPr lang="ru-RU" sz="2400" dirty="0" err="1">
                <a:solidFill>
                  <a:srgbClr val="FFFF66"/>
                </a:solidFill>
              </a:rPr>
              <a:t>Базилио</a:t>
            </a:r>
            <a:r>
              <a:rPr lang="ru-RU" sz="2400" dirty="0">
                <a:solidFill>
                  <a:srgbClr val="FFFF66"/>
                </a:solidFill>
              </a:rPr>
              <a:t> и лису Алису</a:t>
            </a:r>
          </a:p>
          <a:p>
            <a:pPr algn="ctr"/>
            <a:r>
              <a:rPr lang="ru-RU" sz="2400" dirty="0">
                <a:solidFill>
                  <a:srgbClr val="FF9900"/>
                </a:solidFill>
              </a:rPr>
              <a:t>Танец кота и лисы под музыку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2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35846"/>
            <a:ext cx="86044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9900"/>
                </a:solidFill>
              </a:rPr>
              <a:t>Мальвина:  </a:t>
            </a:r>
            <a:r>
              <a:rPr lang="ru-RU" dirty="0">
                <a:solidFill>
                  <a:srgbClr val="FFFF66"/>
                </a:solidFill>
              </a:rPr>
              <a:t>Уважаемые кот </a:t>
            </a:r>
            <a:r>
              <a:rPr lang="ru-RU" dirty="0" err="1">
                <a:solidFill>
                  <a:srgbClr val="FFFF66"/>
                </a:solidFill>
              </a:rPr>
              <a:t>Базилио</a:t>
            </a:r>
            <a:r>
              <a:rPr lang="ru-RU" dirty="0">
                <a:solidFill>
                  <a:srgbClr val="FFFF66"/>
                </a:solidFill>
              </a:rPr>
              <a:t> и лиса Алиса ! Как вам не стыдно! Что вы натворили: цветы и траву смяли, ветки у деревьев поломали, костёр развели. От вашего шума все птицы разлетелись. На деревья напали вредные насекомые, съели все листочки. Разве вы не знаете правила поведения в лесу? </a:t>
            </a:r>
          </a:p>
          <a:p>
            <a:r>
              <a:rPr lang="ru-RU" b="1" dirty="0" err="1">
                <a:solidFill>
                  <a:srgbClr val="FF9900"/>
                </a:solidFill>
              </a:rPr>
              <a:t>Базилио</a:t>
            </a:r>
            <a:r>
              <a:rPr lang="ru-RU" b="1" dirty="0">
                <a:solidFill>
                  <a:srgbClr val="FF9900"/>
                </a:solidFill>
              </a:rPr>
              <a:t>: </a:t>
            </a:r>
            <a:r>
              <a:rPr lang="ru-RU" dirty="0">
                <a:solidFill>
                  <a:srgbClr val="FFFF66"/>
                </a:solidFill>
              </a:rPr>
              <a:t>Нет, нам никто об этом не говорил. </a:t>
            </a:r>
          </a:p>
          <a:p>
            <a:r>
              <a:rPr lang="ru-RU" b="1" dirty="0">
                <a:solidFill>
                  <a:srgbClr val="FF9900"/>
                </a:solidFill>
              </a:rPr>
              <a:t>Мальвина: </a:t>
            </a:r>
            <a:r>
              <a:rPr lang="ru-RU" dirty="0">
                <a:solidFill>
                  <a:srgbClr val="FFFF66"/>
                </a:solidFill>
              </a:rPr>
              <a:t>Запомните эти правила:</a:t>
            </a:r>
          </a:p>
          <a:p>
            <a:r>
              <a:rPr lang="ru-RU" dirty="0">
                <a:solidFill>
                  <a:srgbClr val="FFFF66"/>
                </a:solidFill>
              </a:rPr>
              <a:t>•Не ломайте ветки деревьев и кустарников. Они могут погибнуть.</a:t>
            </a:r>
          </a:p>
          <a:p>
            <a:r>
              <a:rPr lang="ru-RU" dirty="0">
                <a:solidFill>
                  <a:srgbClr val="FFFF66"/>
                </a:solidFill>
              </a:rPr>
              <a:t>•Не рвите цветы в лесу и на лугу. Это приводит к исчезновению многих видов растений.</a:t>
            </a:r>
          </a:p>
          <a:p>
            <a:r>
              <a:rPr lang="ru-RU" dirty="0">
                <a:solidFill>
                  <a:srgbClr val="FFFF66"/>
                </a:solidFill>
              </a:rPr>
              <a:t>•Не шумите в лесу, потому, что звери и птицы пугаются! </a:t>
            </a:r>
          </a:p>
          <a:p>
            <a:r>
              <a:rPr lang="ru-RU" dirty="0">
                <a:solidFill>
                  <a:srgbClr val="FFFF66"/>
                </a:solidFill>
              </a:rPr>
              <a:t>•Не разводите костры, так, как воздух загрязняется. </a:t>
            </a:r>
          </a:p>
          <a:p>
            <a:r>
              <a:rPr lang="ru-RU" dirty="0">
                <a:solidFill>
                  <a:srgbClr val="FFFF66"/>
                </a:solidFill>
              </a:rPr>
              <a:t>Буратино:  Мы оставляем вам эти запрещающие знаки. Пусть они напоминают о поведении в лесу. </a:t>
            </a:r>
          </a:p>
        </p:txBody>
      </p:sp>
      <p:pic>
        <p:nvPicPr>
          <p:cNvPr id="9218" name="Picture 2" descr="C:\Users\Матроскин\Desktop\сад\Безымянный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064" y="4143819"/>
            <a:ext cx="4374232" cy="2543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атроскин\Desktop\сад\Безымянный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0296" y="3789040"/>
            <a:ext cx="4320480" cy="2699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1" y="609600"/>
            <a:ext cx="7837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>
                <a:ln>
                  <a:solidFill>
                    <a:srgbClr val="7030A0"/>
                  </a:solidFill>
                </a:ln>
                <a:solidFill>
                  <a:srgbClr val="66FFFF"/>
                </a:solidFill>
              </a:rPr>
              <a:t>            </a:t>
            </a:r>
            <a:endParaRPr lang="ru-RU" sz="4800" dirty="0">
              <a:solidFill>
                <a:srgbClr val="66FF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3933056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9900"/>
                </a:solidFill>
              </a:rPr>
              <a:t>Ведущая: </a:t>
            </a:r>
            <a:r>
              <a:rPr lang="ru-RU" sz="2000" dirty="0">
                <a:solidFill>
                  <a:srgbClr val="FFFF66"/>
                </a:solidFill>
              </a:rPr>
              <a:t>Буратино и Мальвина отправились в сад.</a:t>
            </a:r>
          </a:p>
          <a:p>
            <a:pPr algn="ctr"/>
            <a:r>
              <a:rPr lang="ru-RU" sz="2000" b="1" dirty="0">
                <a:solidFill>
                  <a:srgbClr val="FF9900"/>
                </a:solidFill>
              </a:rPr>
              <a:t>Буратино: </a:t>
            </a:r>
            <a:r>
              <a:rPr lang="ru-RU" sz="2000" dirty="0">
                <a:solidFill>
                  <a:srgbClr val="FFFF66"/>
                </a:solidFill>
              </a:rPr>
              <a:t>Вот мы и пришли. Сейчас я открою ворота золотым ключиком (открывает).</a:t>
            </a:r>
          </a:p>
          <a:p>
            <a:pPr algn="ctr"/>
            <a:r>
              <a:rPr lang="ru-RU" sz="2000" dirty="0">
                <a:solidFill>
                  <a:srgbClr val="FFFF66"/>
                </a:solidFill>
              </a:rPr>
              <a:t>Ой, Мальвина, посмотри,  цветы начали увядать.</a:t>
            </a:r>
          </a:p>
          <a:p>
            <a:pPr algn="ctr"/>
            <a:r>
              <a:rPr lang="ru-RU" sz="2000" dirty="0">
                <a:solidFill>
                  <a:srgbClr val="FF9900"/>
                </a:solidFill>
              </a:rPr>
              <a:t>Мальвина</a:t>
            </a:r>
            <a:r>
              <a:rPr lang="ru-RU" sz="2000" dirty="0">
                <a:solidFill>
                  <a:srgbClr val="FFFF66"/>
                </a:solidFill>
              </a:rPr>
              <a:t>: Надо быстрее взять лейки и полить их, чтобы они распустились, и мы увидели их красоту. (Поливают).</a:t>
            </a:r>
          </a:p>
          <a:p>
            <a:pPr algn="ctr"/>
            <a:r>
              <a:rPr lang="ru-RU" sz="2000" b="1" dirty="0">
                <a:solidFill>
                  <a:srgbClr val="FF9900"/>
                </a:solidFill>
              </a:rPr>
              <a:t>Танец цветов под музыку</a:t>
            </a:r>
          </a:p>
        </p:txBody>
      </p:sp>
      <p:pic>
        <p:nvPicPr>
          <p:cNvPr id="11266" name="Picture 2" descr="C:\Users\Матроскин\Desktop\сад\Безымянный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8625" y="689615"/>
            <a:ext cx="4896544" cy="3100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582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 Музыкально – экологическая сказка «Волшебный сад  Буратино » </vt:lpstr>
      <vt:lpstr>Презентация PowerPoint</vt:lpstr>
      <vt:lpstr>Презентация PowerPoint</vt:lpstr>
      <vt:lpstr>Выходит Мальвина под музыку, на пеньке сидит Буратино</vt:lpstr>
      <vt:lpstr>Презентация PowerPoint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Ведущий: Вот и сказке конец, а кто слушал – молодец!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NIka</cp:lastModifiedBy>
  <cp:revision>95</cp:revision>
  <dcterms:created xsi:type="dcterms:W3CDTF">2014-03-11T11:40:52Z</dcterms:created>
  <dcterms:modified xsi:type="dcterms:W3CDTF">2020-06-17T06:46:50Z</dcterms:modified>
</cp:coreProperties>
</file>