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4" r:id="rId5"/>
    <p:sldId id="263" r:id="rId6"/>
    <p:sldId id="260" r:id="rId7"/>
    <p:sldId id="265" r:id="rId8"/>
    <p:sldId id="261" r:id="rId9"/>
    <p:sldId id="262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AF515-4908-41F3-ACC1-E4EC820F3525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68F1-077D-4FC5-9F48-8FE3247D17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AF515-4908-41F3-ACC1-E4EC820F3525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68F1-077D-4FC5-9F48-8FE3247D17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AF515-4908-41F3-ACC1-E4EC820F3525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68F1-077D-4FC5-9F48-8FE3247D17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AF515-4908-41F3-ACC1-E4EC820F3525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68F1-077D-4FC5-9F48-8FE3247D17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AF515-4908-41F3-ACC1-E4EC820F3525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68F1-077D-4FC5-9F48-8FE3247D17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AF515-4908-41F3-ACC1-E4EC820F3525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68F1-077D-4FC5-9F48-8FE3247D17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AF515-4908-41F3-ACC1-E4EC820F3525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68F1-077D-4FC5-9F48-8FE3247D17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AF515-4908-41F3-ACC1-E4EC820F3525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68F1-077D-4FC5-9F48-8FE3247D17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AF515-4908-41F3-ACC1-E4EC820F3525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68F1-077D-4FC5-9F48-8FE3247D17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AF515-4908-41F3-ACC1-E4EC820F3525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68F1-077D-4FC5-9F48-8FE3247D17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AF515-4908-41F3-ACC1-E4EC820F3525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68F1-077D-4FC5-9F48-8FE3247D17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AF515-4908-41F3-ACC1-E4EC820F3525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468F1-077D-4FC5-9F48-8FE3247D17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gif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&#1042;&#1072;&#1076;&#1080;&#1084;\Desktop\&#1059;&#1095;&#1077;&#1073;&#1072;%204%20&#1082;&#1091;&#1088;&#1089;\&#1054;&#1059;&#1047;&#1044;\&#1044;&#1083;&#1103;%20&#1087;&#1088;&#1077;&#1079;&#1077;&#1085;&#1090;&#1072;&#1094;&#1080;&#1080;\&#1047;&#1072;&#1082;&#1072;&#1083;&#1080;&#1074;&#1072;&#1085;&#1080;&#1077;%201.wmv" TargetMode="Externa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&#1042;&#1072;&#1076;&#1080;&#1084;\Desktop\&#1059;&#1095;&#1077;&#1073;&#1072;%204%20&#1082;&#1091;&#1088;&#1089;\&#1054;&#1059;&#1047;&#1044;\&#1044;&#1083;&#1103;%20&#1087;&#1088;&#1077;&#1079;&#1077;&#1085;&#1090;&#1072;&#1094;&#1080;&#1080;\&#1047;&#1072;&#1082;&#1072;&#1083;&#1080;&#1074;&#1072;&#1085;&#1080;&#1077;%202.wmv" TargetMode="Externa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ramka_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28" y="0"/>
            <a:ext cx="911194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000131"/>
          </a:xfrm>
        </p:spPr>
        <p:txBody>
          <a:bodyPr>
            <a:noAutofit/>
          </a:bodyPr>
          <a:lstStyle/>
          <a:p>
            <a:r>
              <a:rPr lang="ru-RU" sz="1200" b="1" dirty="0" smtClean="0">
                <a:ln w="50800"/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</a:t>
            </a:r>
            <a:r>
              <a:rPr lang="ru-RU" sz="1200" b="1" dirty="0" smtClean="0">
                <a:ln w="50800"/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ципальное образовательное учреждение детский сад «Сказка» </a:t>
            </a:r>
            <a:r>
              <a:rPr lang="ru-RU" sz="1200" b="1" dirty="0" err="1" smtClean="0">
                <a:ln w="50800"/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д.Сухоноска</a:t>
            </a:r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200928" cy="1752600"/>
          </a:xfrm>
        </p:spPr>
        <p:txBody>
          <a:bodyPr/>
          <a:lstStyle/>
          <a:p>
            <a:pPr lvl="0" algn="r">
              <a:spcBef>
                <a:spcPts val="0"/>
              </a:spcBef>
            </a:pPr>
            <a:r>
              <a:rPr lang="ru-RU" sz="16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Подготовила:Чаховская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Е.Н.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86116" y="5929330"/>
            <a:ext cx="17742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д.Сухоноска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2020 г.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28794" y="2285992"/>
            <a:ext cx="6000792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Гигиена и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закаливание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(для старшей группы)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ramka_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28" y="0"/>
            <a:ext cx="911194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35732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не является средствами закаливания?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D:\КАТЮША\Презентации\2 презентация\ФОТО\солнечные ванны 1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0" y="1643050"/>
            <a:ext cx="2286016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:\КАТЮША\Презентации\2 презентация\ФОТО\витамины.jpeg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714744" y="1785926"/>
            <a:ext cx="2071702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:\КАТЮША\Презентации\2 презентация\ФОТО\обливание водой 1.jpg"/>
          <p:cNvPicPr/>
          <p:nvPr/>
        </p:nvPicPr>
        <p:blipFill>
          <a:blip r:embed="rId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714480" y="3714752"/>
            <a:ext cx="2428892" cy="2214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D:\КАТЮША\Презентации\2 презентация\ФОТО\прогулка.jpg"/>
          <p:cNvPicPr/>
          <p:nvPr/>
        </p:nvPicPr>
        <p:blipFill>
          <a:blip r:embed="rId6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562" y="3643314"/>
            <a:ext cx="3357586" cy="2286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D:\КАТЮША\Презентации\2 презентация\ФОТО\умывание холодной водой 1.jpg"/>
          <p:cNvPicPr/>
          <p:nvPr/>
        </p:nvPicPr>
        <p:blipFill>
          <a:blip r:embed="rId7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929322" y="1785926"/>
            <a:ext cx="2351238" cy="17128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785786" y="3429000"/>
            <a:ext cx="2639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Прием солнечных ванн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86182" y="3429000"/>
            <a:ext cx="2090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Прием витаминов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86446" y="3429000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Умывание холодной водой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29190" y="6000768"/>
            <a:ext cx="3165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Прогулки на свежем воздухе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28794" y="6000768"/>
            <a:ext cx="2001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Обливание водой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ramka_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28" y="0"/>
            <a:ext cx="911194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78581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Запомнить нужно навсегда: залог здоровья – чистота!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hello_html_6e4c3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928670"/>
            <a:ext cx="4214842" cy="421484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29058" y="2857496"/>
            <a:ext cx="15716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Гигиена кожи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43570" y="2857496"/>
            <a:ext cx="30003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Гигиена зубов и полости рта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14876" y="4929198"/>
            <a:ext cx="25003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Гигиена одежды и обуви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D:\КАТЮША\Презентации\2 презентация\ФОТО\гигиена кожи.jpg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857620" y="1142984"/>
            <a:ext cx="1857388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D:\КАТЮША\Презентации\2 презентация\ФОТО\гигиена зубов.jpg"/>
          <p:cNvPicPr/>
          <p:nvPr/>
        </p:nvPicPr>
        <p:blipFill>
          <a:blip r:embed="rId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072198" y="1142984"/>
            <a:ext cx="2143140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D:\КАТЮША\Презентации\2 презентация\ФОТО\гигиена одежды и обуви.jpg"/>
          <p:cNvPicPr/>
          <p:nvPr/>
        </p:nvPicPr>
        <p:blipFill>
          <a:blip r:embed="rId6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14686"/>
            <a:ext cx="2527539" cy="177488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2000232" y="5286388"/>
            <a:ext cx="4500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Личная гигиена…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ramka_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28" y="0"/>
            <a:ext cx="911194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57224" y="1285860"/>
            <a:ext cx="33883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Надо, надо умываться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утрам и вечерам,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нечистым Трубочистам –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Стыд и срам!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Стыд и срам!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:\КАТЮША\Презентации\2 презентация\ФОТО\гигиена кожи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143372" y="714356"/>
            <a:ext cx="4286280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142976" y="3929066"/>
            <a:ext cx="27316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Ускользает как живое,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Очень юркое такое.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Белой пеной пенится,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Руки мыть не ленится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" name="Рисунок 8" descr="4c0ccf_664c5dfb548b44719c8d06d3cf8594dd_mv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2143116"/>
            <a:ext cx="2500330" cy="18752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57620" y="3929066"/>
            <a:ext cx="275787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Там, где губка не осилит,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домоет, не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домылит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себя я труд беру: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Пятки, локти с мылом тру,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коленки оттираю,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Ничего не забываю.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" name="Рисунок 10" descr="Мочалка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5984" y="5057985"/>
            <a:ext cx="1571636" cy="142920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429388" y="3857628"/>
            <a:ext cx="2143140" cy="2102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Оказались на макушке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Два вихра и завитушки,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Чтобы сделать нам прическу,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Надо что иметь?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13-768x575.gif"/>
          <p:cNvPicPr>
            <a:picLocks noChangeAspect="1"/>
          </p:cNvPicPr>
          <p:nvPr/>
        </p:nvPicPr>
        <p:blipFill>
          <a:blip r:embed="rId6"/>
          <a:srcRect l="977" b="13912"/>
          <a:stretch>
            <a:fillRect/>
          </a:stretch>
        </p:blipFill>
        <p:spPr>
          <a:xfrm>
            <a:off x="6500826" y="5786454"/>
            <a:ext cx="2028788" cy="8703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ramka_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28" y="0"/>
            <a:ext cx="9111944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6" name="Рисунок 5" descr="D:\КАТЮША\Презентации\2 презентация\ФОТО\гигиена зубов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929190" y="642918"/>
            <a:ext cx="3286148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epositphotos_137066046-stock-illustration-cute-cartoon-smiling-tooth-an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3071810"/>
            <a:ext cx="3957199" cy="30442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8728" y="1000108"/>
            <a:ext cx="340208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Чистим зубы дважды в сутки,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Чистим долго: три минутки,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Щеткой чистой, не лохматой,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Пастой вкусной, ароматной.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Чистим щеткой вверх и вниз –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Ну, микробы, берегись!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628" y="4143380"/>
            <a:ext cx="30422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Костяная спинка,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Жесткая щетинка.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мятной пастой дружит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усердно служит.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ramka_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28" y="0"/>
            <a:ext cx="9111944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4714884"/>
            <a:ext cx="7715304" cy="92391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Следи за чистотой одежды и обуви!</a:t>
            </a:r>
          </a:p>
          <a:p>
            <a:endParaRPr lang="ru-RU" sz="4000" dirty="0"/>
          </a:p>
        </p:txBody>
      </p:sp>
      <p:pic>
        <p:nvPicPr>
          <p:cNvPr id="6" name="Рисунок 5" descr="D:\КАТЮША\Презентации\2 презентация\ФОТО\чистота одежды и обуви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r="547" b="28370"/>
          <a:stretch>
            <a:fillRect/>
          </a:stretch>
        </p:blipFill>
        <p:spPr bwMode="auto">
          <a:xfrm>
            <a:off x="714348" y="1214422"/>
            <a:ext cx="7786742" cy="33575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ramka_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28" y="0"/>
            <a:ext cx="9111944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D:\КАТЮША\Презентации\2 презентация\ФОТО\гигиена игра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t="5047" r="13429"/>
          <a:stretch>
            <a:fillRect/>
          </a:stretch>
        </p:blipFill>
        <p:spPr bwMode="auto">
          <a:xfrm>
            <a:off x="500034" y="571480"/>
            <a:ext cx="8072494" cy="57864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ramka_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28" y="0"/>
            <a:ext cx="911194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500197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Закаливание – путь к здоровью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zakalivanie-solnce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918" y="1928802"/>
            <a:ext cx="2868276" cy="20334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071670" y="3571876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Солнцем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4824c60de2626a81661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3929066"/>
            <a:ext cx="5400675" cy="2324100"/>
          </a:xfrm>
          <a:prstGeom prst="rect">
            <a:avLst/>
          </a:prstGeom>
        </p:spPr>
      </p:pic>
      <p:pic>
        <p:nvPicPr>
          <p:cNvPr id="10" name="Рисунок 9" descr="image_image_320776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9322" y="1643050"/>
            <a:ext cx="2444591" cy="3331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3000364" y="6072206"/>
            <a:ext cx="812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Водой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15074" y="4929198"/>
            <a:ext cx="2042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Воздухом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ramka_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28" y="0"/>
            <a:ext cx="9111944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Закаливание 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51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ramka_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28" y="0"/>
            <a:ext cx="9111944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Закаливание 2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-152400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97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166</Words>
  <Application>Microsoft Office PowerPoint</Application>
  <PresentationFormat>Экран (4:3)</PresentationFormat>
  <Paragraphs>41</Paragraphs>
  <Slides>10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Муниципальное образовательное учреждение детский сад «Сказка» д.Сухоноска</vt:lpstr>
      <vt:lpstr>Запомнить нужно навсегда: залог здоровья – чистота!</vt:lpstr>
      <vt:lpstr>Слайд 3</vt:lpstr>
      <vt:lpstr>Слайд 4</vt:lpstr>
      <vt:lpstr>Слайд 5</vt:lpstr>
      <vt:lpstr>Слайд 6</vt:lpstr>
      <vt:lpstr>Закаливание – путь к здоровью </vt:lpstr>
      <vt:lpstr>Слайд 8</vt:lpstr>
      <vt:lpstr>Слайд 9</vt:lpstr>
      <vt:lpstr>Что не является средствами закаливания?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Вадим</dc:creator>
  <cp:lastModifiedBy>Вадим</cp:lastModifiedBy>
  <cp:revision>30</cp:revision>
  <dcterms:created xsi:type="dcterms:W3CDTF">2020-05-07T11:14:07Z</dcterms:created>
  <dcterms:modified xsi:type="dcterms:W3CDTF">2020-06-18T12:18:46Z</dcterms:modified>
</cp:coreProperties>
</file>