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74" r:id="rId6"/>
    <p:sldId id="259" r:id="rId7"/>
    <p:sldId id="260" r:id="rId8"/>
    <p:sldId id="268" r:id="rId9"/>
    <p:sldId id="266" r:id="rId10"/>
    <p:sldId id="269" r:id="rId11"/>
    <p:sldId id="265" r:id="rId12"/>
    <p:sldId id="270" r:id="rId13"/>
    <p:sldId id="261" r:id="rId14"/>
    <p:sldId id="267" r:id="rId15"/>
    <p:sldId id="271" r:id="rId16"/>
    <p:sldId id="272" r:id="rId17"/>
    <p:sldId id="273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91" autoAdjust="0"/>
    <p:restoredTop sz="86377" autoAdjust="0"/>
  </p:normalViewPr>
  <p:slideViewPr>
    <p:cSldViewPr>
      <p:cViewPr varScale="1">
        <p:scale>
          <a:sx n="91" d="100"/>
          <a:sy n="91" d="100"/>
        </p:scale>
        <p:origin x="-211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B3EA507-BC14-4182-8423-879AE4B098D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59DD473-F5EA-47B5-8C5C-E93368AB3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32656"/>
            <a:ext cx="6478488" cy="3600399"/>
          </a:xfrm>
        </p:spPr>
        <p:txBody>
          <a:bodyPr>
            <a:normAutofit/>
          </a:bodyPr>
          <a:lstStyle/>
          <a:p>
            <a:r>
              <a:rPr lang="ru-RU" sz="31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№22 «Город детства»</a:t>
            </a:r>
            <a:r>
              <a:rPr lang="ru-RU" sz="31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самообразованию во второй младшей группе по теме: «Народные промыслы России»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Гладченко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М.М.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2019-2020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«Народные промыслы России»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Галелео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Гжель»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Галелео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Хохлома»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Галелео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Дымковская игрушка»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 «Матрешка»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Хороводные народные игры «Гуси-Лебеди», «Каравай», «Лохматый пес», «У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Миланьи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старушки», «У медведя во бору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«Горелки»;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ролевая игра «Угостим матрешек чаем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«Разложи матрёшек по росту»,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«Волшебные кисточки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сестрёнку»,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«Собери картинку»,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«Подбери узор»,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«Найди пару»,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«Вазочка для цветов с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гжелевым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узором»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Роспись тарелок хохломской росписью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Лепка коней и раскрашивание их дымковским узором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 «Неваляшка»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Лепка «Флаг России с узорами гжель и хохлома»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результате проведения комплексной работы по приобщению детей к декоративно – прикладному искусству у детей появилось желание ещё больше узнать о творчестве русских мастеров и жизни русского народа. Таким образом, темы декоративно – прикладного искусства стала очень интересна и многогранна, она помогла развить не только творческую личность но и помогает воспитывать добропорядочность в детях, любовь к родному краю, к своей стране в целом.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07678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MyCollages - 2020-03-08T205453.99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67942"/>
            <a:ext cx="3038814" cy="4558221"/>
          </a:xfrm>
        </p:spPr>
      </p:pic>
      <p:pic>
        <p:nvPicPr>
          <p:cNvPr id="11" name="Содержимое 10" descr="MyCollages - 2020-03-08T205644.44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48815" y="1556792"/>
            <a:ext cx="3046247" cy="4569371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457200" y="1124745"/>
            <a:ext cx="4040188" cy="504056"/>
          </a:xfrm>
        </p:spPr>
        <p:txBody>
          <a:bodyPr/>
          <a:lstStyle/>
          <a:p>
            <a:r>
              <a:rPr lang="ru-RU" dirty="0" smtClean="0"/>
              <a:t>Гжель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124745"/>
            <a:ext cx="4041775" cy="504056"/>
          </a:xfrm>
        </p:spPr>
        <p:txBody>
          <a:bodyPr/>
          <a:lstStyle/>
          <a:p>
            <a:r>
              <a:rPr lang="ru-RU" dirty="0" smtClean="0"/>
              <a:t>Хохлома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2880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MyCollages - 2020-03-08T205846.28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1027882"/>
            <a:ext cx="3398854" cy="5098281"/>
          </a:xfrm>
        </p:spPr>
      </p:pic>
      <p:pic>
        <p:nvPicPr>
          <p:cNvPr id="8" name="Содержимое 7" descr="MyCollages - 2020-03-08T205343.7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48815" y="1124744"/>
            <a:ext cx="3334279" cy="5001419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467544" y="548681"/>
            <a:ext cx="4029844" cy="576064"/>
          </a:xfrm>
        </p:spPr>
        <p:txBody>
          <a:bodyPr>
            <a:normAutofit/>
          </a:bodyPr>
          <a:lstStyle/>
          <a:p>
            <a:r>
              <a:rPr lang="ru-RU" dirty="0" smtClean="0"/>
              <a:t>Дымковская игрушка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620689"/>
            <a:ext cx="4041775" cy="504055"/>
          </a:xfrm>
        </p:spPr>
        <p:txBody>
          <a:bodyPr/>
          <a:lstStyle/>
          <a:p>
            <a:r>
              <a:rPr lang="ru-RU" dirty="0" smtClean="0"/>
              <a:t>Неваляшка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0191217_16143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199" y="2060848"/>
            <a:ext cx="4806321" cy="3604741"/>
          </a:xfrm>
        </p:spPr>
      </p:pic>
      <p:pic>
        <p:nvPicPr>
          <p:cNvPr id="8" name="Содержимое 7" descr="MyCollages - 2020-03-08T205101.30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48815" y="1268760"/>
            <a:ext cx="3238269" cy="4857403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457200" y="620689"/>
            <a:ext cx="4040188" cy="648072"/>
          </a:xfrm>
        </p:spPr>
        <p:txBody>
          <a:bodyPr/>
          <a:lstStyle/>
          <a:p>
            <a:r>
              <a:rPr lang="ru-RU" dirty="0" smtClean="0"/>
              <a:t>Просмотр презентаций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620689"/>
            <a:ext cx="4041775" cy="648072"/>
          </a:xfrm>
        </p:spPr>
        <p:txBody>
          <a:bodyPr/>
          <a:lstStyle/>
          <a:p>
            <a:r>
              <a:rPr lang="ru-RU" dirty="0" smtClean="0"/>
              <a:t>Флаг России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«Дошкольное воспитание», научно-методический журнал; ООО Издательский дом «Воспитание дошкольника», Москва.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Князева О. А.,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 Д. Приобщение детей к истокам русской народной культуры. – СПб. :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Акцидент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1997.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Некрасова М. А. Народное искусство как часть культуры. –М. ,1983.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Разина Т. Художественные промыслы Подмосковья. – М. ,1992.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Рондели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 Д. Народное декоративно- прикладное искусство. –М. ,1984.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Скоролупова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 А. Знакомство детей старшего дошкольного возраста с русским народным декоративно-прикладным искусством. – М. : Скрипторий, 2006.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Соломенникова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 А. Радость творчества. – М. : Мозаика-Синтез,2008.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Уткин П. И. ,Королева Н. С. Народные художественные промыслы. -М. ,1992.</a:t>
            </a:r>
          </a:p>
          <a:p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своего профессионального мастерства и компетентности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Вызвать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интерес к истории и национальным традициям России.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 Показать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какую роль играет культурно – историческое наследие страны в жизни современных людей.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  Раскрыть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 национальных традиций (проведение праздников, игр и др.)  для формирования культуры, нравственных качеств русского народа.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детей с народными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промыслами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Содействовать развитию речи ребенка: обогащать словарь, повышать выразительность речи;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индивидуальные эмоциональные проявления во всех видах деятельности;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Осуществлять духовно-нравственное и эстетическое развитие личности ребенка;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умение видеть красоту изделий прикладного творчества, формировать эстетический вкус;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навыки художественного творчества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условиях современного общества, главными  приоритетами в воспитании ребенка являются  его раннее развитие и обучение для обеспечения успешности и процветания во взрослой  самостоятельной жизни. А такие категории, как нравственность, патриотизм и  духовность занимают далеко не первые места.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Недаром говорится: «Дети – наше будущее». И каким оно будет, зависит от нас взрослых: родителей, педагогов, общества в целом. Необходимо создавать такие условия, в которых формировалось бы и закреплялось изначальное стремление ребенка к возвышенному, святому и доброму. Так как привычки и ценности, заложенные в детстве, станут духовно-нравственным фундаментом для принятия жизненно важных решений в будущем.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также должны помнить, что дети – это наше отражение. В первую очередь мы  сами должны стать носителями духовно-нравственной культуры, которую стремимся привить детям.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Духовный, творческий патриотизм надо прививать с детства и тогда это станет неотъемлемой частью души ребенка, началом, порождающим личность.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организовывать такие мероприятия, которые формируют у дошкольников систему знаний о русской народной культуре, закладывают основы патриотизма, любовь к малой родине, людям труда разных профессий.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Прогнозируемый результат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результате проведения комплексной работы по приобщению детей к декоративно-прикладному искусству у них появится желание больше узнать о творчестве русских мастеров.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произведениями народных мастеров, с историей промыслов сформирует у детей уважение и любовь к Родине, истории своего народа.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Народное искусство будет способствовать развитию эстетического воспитания, развивать творческие способности детей.</a:t>
            </a:r>
          </a:p>
          <a:p>
            <a:pPr indent="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информации и подготовка методической литературы по теме проекта.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серии выставок для детей по русским народным промыслам.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наглядно-дидактических пособий, демонстрационного материала.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перспективного плана, разработка конспектов, создание развивающей среды.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Основной этап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Презентации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Тематическая беседа «Гжель»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Тематическая беседа «Хохлома»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Тематическая беседа «Дымковская игрушка»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Тематическая беседа «Русская матрешка и неваляшка»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фольклорных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пословиц,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закличек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Ваня,Ваня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простота»,«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Огуречик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огуречик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«Петушок, петушок», «Ладушки», «Уж как я свою коровушку люблю», «Ай лады, лады, лады! », «Дождик», «Водичка, водичка, умой моё личико», «Наши уточки с утра», «Бычок смоляной бочок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Рус. нар. сказки «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Хаврошечка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«Сестрица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братец Иванушка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Разучивание стихотворений Е. А. Никоновой «Семеновские матрешки», «Дымковская игрушка», «Узоры гжели», «Золотая хохлома»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140</TotalTime>
  <Words>681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МАДОУ №22 «Город детства»  Отчет по самообразованию во второй младшей группе по теме: «Народные промыслы России»</vt:lpstr>
      <vt:lpstr>Цель:</vt:lpstr>
      <vt:lpstr>Задачи:</vt:lpstr>
      <vt:lpstr>Актуальность темы:</vt:lpstr>
      <vt:lpstr>Прогнозируемый результат</vt:lpstr>
      <vt:lpstr>Подготовительный этап</vt:lpstr>
      <vt:lpstr>Основной этап</vt:lpstr>
      <vt:lpstr>Беседы</vt:lpstr>
      <vt:lpstr>Речевое развитие</vt:lpstr>
      <vt:lpstr>Презентации</vt:lpstr>
      <vt:lpstr>Подвижные игры</vt:lpstr>
      <vt:lpstr>Дидактические игры</vt:lpstr>
      <vt:lpstr>Художественно-эстетическое развитие</vt:lpstr>
      <vt:lpstr>Заключение</vt:lpstr>
      <vt:lpstr>Приложение</vt:lpstr>
      <vt:lpstr>Приложение</vt:lpstr>
      <vt:lpstr>Приложение</vt:lpstr>
      <vt:lpstr>Список используемой литературы: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Долгосрочный проект во второй младше группе «Народные промыслы России»</dc:title>
  <dc:creator>шеф</dc:creator>
  <cp:lastModifiedBy>шеф</cp:lastModifiedBy>
  <cp:revision>17</cp:revision>
  <dcterms:created xsi:type="dcterms:W3CDTF">2020-03-08T16:54:12Z</dcterms:created>
  <dcterms:modified xsi:type="dcterms:W3CDTF">2020-06-02T11:33:40Z</dcterms:modified>
</cp:coreProperties>
</file>