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2" r:id="rId12"/>
    <p:sldId id="266" r:id="rId13"/>
    <p:sldId id="268" r:id="rId14"/>
    <p:sldId id="264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0" autoAdjust="0"/>
    <p:restoredTop sz="86380" autoAdjust="0"/>
  </p:normalViewPr>
  <p:slideViewPr>
    <p:cSldViewPr snapToGrid="0">
      <p:cViewPr varScale="1">
        <p:scale>
          <a:sx n="63" d="100"/>
          <a:sy n="63" d="100"/>
        </p:scale>
        <p:origin x="-19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88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06BE6-BBD7-404E-80AB-F4F412D8FBEF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01A08-18D5-44B0-9661-D392A9AB3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1008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01A08-18D5-44B0-9661-D392A9AB332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987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75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620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2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313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97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08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11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58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366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027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74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28EE2-E727-49D4-9961-0CDD52CB03C7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35C62-24E3-49F1-8AD2-A3E27FB683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536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4487779" cy="1325563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Полевые и садовые цветы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s://2sotki.ru/wp-content/uploads/6/4/f/64f74243c421123e53189125e45e8ce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46906" y="2031604"/>
            <a:ext cx="7402193" cy="4626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6518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3558" y="479685"/>
            <a:ext cx="4178468" cy="9593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Жёлтые ирисы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72026" y="987425"/>
            <a:ext cx="6583362" cy="519828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50232" y="1124262"/>
            <a:ext cx="3433010" cy="4736788"/>
          </a:xfrm>
        </p:spPr>
        <p:txBody>
          <a:bodyPr/>
          <a:lstStyle/>
          <a:p>
            <a:pPr fontAlgn="base"/>
            <a:r>
              <a:rPr lang="ru-RU" sz="2000" dirty="0" smtClean="0"/>
              <a:t>Ирисы </a:t>
            </a:r>
            <a:r>
              <a:rPr lang="ru-RU" sz="2000" dirty="0"/>
              <a:t>есть садовые,</a:t>
            </a:r>
            <a:br>
              <a:rPr lang="ru-RU" sz="2000" dirty="0"/>
            </a:br>
            <a:r>
              <a:rPr lang="ru-RU" sz="2000" dirty="0"/>
              <a:t>Ирисы есть лиловые –</a:t>
            </a:r>
            <a:br>
              <a:rPr lang="ru-RU" sz="2000" dirty="0"/>
            </a:br>
            <a:r>
              <a:rPr lang="ru-RU" sz="2000" dirty="0"/>
              <a:t>Эти растут в почёте.</a:t>
            </a:r>
            <a:br>
              <a:rPr lang="ru-RU" sz="2000" dirty="0"/>
            </a:br>
            <a:r>
              <a:rPr lang="ru-RU" sz="2000" dirty="0"/>
              <a:t>А жёлтые ирисы выросли</a:t>
            </a:r>
            <a:br>
              <a:rPr lang="ru-RU" sz="2000" dirty="0"/>
            </a:br>
            <a:r>
              <a:rPr lang="ru-RU" sz="2000" dirty="0"/>
              <a:t>В диком местечке,</a:t>
            </a:r>
            <a:br>
              <a:rPr lang="ru-RU" sz="2000" dirty="0"/>
            </a:br>
            <a:r>
              <a:rPr lang="ru-RU" sz="2000" dirty="0"/>
              <a:t>в сырости,</a:t>
            </a:r>
            <a:br>
              <a:rPr lang="ru-RU" sz="2000" dirty="0"/>
            </a:br>
            <a:r>
              <a:rPr lang="ru-RU" sz="2000" dirty="0"/>
              <a:t>Только что не в болоте!</a:t>
            </a:r>
            <a:br>
              <a:rPr lang="ru-RU" sz="2000" dirty="0"/>
            </a:br>
            <a:r>
              <a:rPr lang="ru-RU" sz="2000" dirty="0" err="1"/>
              <a:t>Встречишь</a:t>
            </a:r>
            <a:r>
              <a:rPr lang="ru-RU" sz="2000" dirty="0"/>
              <a:t> нежданно-негаданно</a:t>
            </a:r>
            <a:br>
              <a:rPr lang="ru-RU" sz="2000" dirty="0"/>
            </a:br>
            <a:r>
              <a:rPr lang="ru-RU" sz="2000" dirty="0"/>
              <a:t>Прелесть такую в глуши,</a:t>
            </a:r>
            <a:br>
              <a:rPr lang="ru-RU" sz="2000" dirty="0"/>
            </a:br>
            <a:r>
              <a:rPr lang="ru-RU" sz="2000" dirty="0"/>
              <a:t>И ничего-то не надо нам:</a:t>
            </a:r>
            <a:br>
              <a:rPr lang="ru-RU" sz="2000" dirty="0"/>
            </a:br>
            <a:r>
              <a:rPr lang="ru-RU" sz="2000" dirty="0"/>
              <a:t>Стой. Гляди. Не дыши.</a:t>
            </a:r>
          </a:p>
          <a:p>
            <a:r>
              <a:rPr lang="ru-RU" sz="2000" i="1" dirty="0" smtClean="0"/>
              <a:t>Екатерина Серова</a:t>
            </a: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13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70547"/>
          </a:xfrm>
        </p:spPr>
        <p:txBody>
          <a:bodyPr/>
          <a:lstStyle/>
          <a:p>
            <a:r>
              <a:rPr lang="ru-RU" dirty="0" smtClean="0"/>
              <a:t>Мак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11579" y="810962"/>
            <a:ext cx="6671093" cy="526755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61474" y="1588168"/>
            <a:ext cx="3288631" cy="4796590"/>
          </a:xfrm>
        </p:spPr>
        <p:txBody>
          <a:bodyPr/>
          <a:lstStyle/>
          <a:p>
            <a:pPr fontAlgn="base"/>
            <a:r>
              <a:rPr lang="ru-RU" sz="2000" dirty="0" smtClean="0"/>
              <a:t>Только </a:t>
            </a:r>
            <a:r>
              <a:rPr lang="ru-RU" sz="2000" dirty="0"/>
              <a:t>солнышко взойдет –</a:t>
            </a:r>
            <a:br>
              <a:rPr lang="ru-RU" sz="2000" dirty="0"/>
            </a:br>
            <a:r>
              <a:rPr lang="ru-RU" sz="2000" dirty="0"/>
              <a:t>Мак на грядке расцветет.</a:t>
            </a:r>
            <a:br>
              <a:rPr lang="ru-RU" sz="2000" dirty="0"/>
            </a:br>
            <a:r>
              <a:rPr lang="ru-RU" sz="2000" dirty="0"/>
              <a:t>Бабочка-капустница</a:t>
            </a:r>
            <a:br>
              <a:rPr lang="ru-RU" sz="2000" dirty="0"/>
            </a:br>
            <a:r>
              <a:rPr lang="ru-RU" sz="2000" dirty="0"/>
              <a:t>На цветок опустится.</a:t>
            </a:r>
            <a:br>
              <a:rPr lang="ru-RU" sz="2000" dirty="0"/>
            </a:br>
            <a:r>
              <a:rPr lang="ru-RU" sz="2000" dirty="0"/>
              <a:t>Поглядишь – а у цветка</a:t>
            </a:r>
            <a:br>
              <a:rPr lang="ru-RU" sz="2000" dirty="0"/>
            </a:br>
            <a:r>
              <a:rPr lang="ru-RU" sz="2000" dirty="0"/>
              <a:t>Больше на два лепестка.</a:t>
            </a:r>
          </a:p>
          <a:p>
            <a:r>
              <a:rPr lang="ru-RU" sz="2000" i="1" dirty="0" smtClean="0"/>
              <a:t>Евгений </a:t>
            </a:r>
            <a:r>
              <a:rPr lang="ru-RU" sz="2000" i="1" dirty="0" err="1" smtClean="0"/>
              <a:t>Фейерабенд</a:t>
            </a: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16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Розы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72025" y="857752"/>
            <a:ext cx="6783388" cy="53562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fontAlgn="base"/>
            <a:r>
              <a:rPr lang="ru-RU" sz="2000" dirty="0" smtClean="0"/>
              <a:t>Какие </a:t>
            </a:r>
            <a:r>
              <a:rPr lang="ru-RU" sz="2000" dirty="0"/>
              <a:t>могут быть вопросы,</a:t>
            </a:r>
            <a:br>
              <a:rPr lang="ru-RU" sz="2000" dirty="0"/>
            </a:br>
            <a:r>
              <a:rPr lang="ru-RU" sz="2000" dirty="0"/>
              <a:t>Цветов прекрасней нет, чем розы.</a:t>
            </a:r>
            <a:br>
              <a:rPr lang="ru-RU" sz="2000" dirty="0"/>
            </a:br>
            <a:r>
              <a:rPr lang="ru-RU" sz="2000" dirty="0"/>
              <a:t>Но, помня, как те розы пахли</a:t>
            </a:r>
            <a:br>
              <a:rPr lang="ru-RU" sz="2000" dirty="0"/>
            </a:br>
            <a:r>
              <a:rPr lang="ru-RU" sz="2000" dirty="0"/>
              <a:t>Вы не забыли о шипах ли</a:t>
            </a:r>
            <a:r>
              <a:rPr lang="ru-RU" sz="2000" dirty="0" smtClean="0"/>
              <a:t>?</a:t>
            </a:r>
          </a:p>
          <a:p>
            <a:pPr fontAlgn="base"/>
            <a:r>
              <a:rPr lang="ru-RU" sz="2000" dirty="0" smtClean="0"/>
              <a:t>Екатерина Серова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50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263" y="457200"/>
            <a:ext cx="10940716" cy="762000"/>
          </a:xfrm>
        </p:spPr>
        <p:txBody>
          <a:bodyPr/>
          <a:lstStyle/>
          <a:p>
            <a:pPr algn="ctr"/>
            <a:r>
              <a:rPr lang="ru-RU" dirty="0" smtClean="0"/>
              <a:t>Пижма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96469" y="1219200"/>
            <a:ext cx="6910304" cy="5456439"/>
          </a:xfrm>
        </p:spPr>
      </p:pic>
    </p:spTree>
    <p:extLst>
      <p:ext uri="{BB962C8B-B14F-4D97-AF65-F5344CB8AC3E}">
        <p14:creationId xmlns:p14="http://schemas.microsoft.com/office/powerpoint/2010/main" xmlns="" val="74562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69233" y="457200"/>
            <a:ext cx="3017756" cy="7570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Букет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31314" y="1453134"/>
            <a:ext cx="6172200" cy="487362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74754" y="1214203"/>
            <a:ext cx="4397271" cy="5351489"/>
          </a:xfrm>
        </p:spPr>
        <p:txBody>
          <a:bodyPr>
            <a:noAutofit/>
          </a:bodyPr>
          <a:lstStyle/>
          <a:p>
            <a:pPr fontAlgn="base"/>
            <a:r>
              <a:rPr lang="ru-RU" dirty="0" smtClean="0"/>
              <a:t>Побежала </a:t>
            </a:r>
            <a:r>
              <a:rPr lang="ru-RU" dirty="0"/>
              <a:t>Таня за цветами,</a:t>
            </a:r>
            <a:br>
              <a:rPr lang="ru-RU" dirty="0"/>
            </a:br>
            <a:r>
              <a:rPr lang="ru-RU" dirty="0"/>
              <a:t>Свой букет она подарит маме.</a:t>
            </a:r>
            <a:br>
              <a:rPr lang="ru-RU" dirty="0"/>
            </a:br>
            <a:r>
              <a:rPr lang="ru-RU" dirty="0"/>
              <a:t>Вот ромашка с золотым сердечком,</a:t>
            </a:r>
            <a:br>
              <a:rPr lang="ru-RU" dirty="0"/>
            </a:br>
            <a:r>
              <a:rPr lang="ru-RU" dirty="0"/>
              <a:t>У нее высокий стебелек.</a:t>
            </a:r>
            <a:br>
              <a:rPr lang="ru-RU" dirty="0"/>
            </a:br>
            <a:r>
              <a:rPr lang="ru-RU" dirty="0"/>
              <a:t>Рядом с нею синий, будто речка,</a:t>
            </a:r>
            <a:br>
              <a:rPr lang="ru-RU" dirty="0"/>
            </a:br>
            <a:r>
              <a:rPr lang="ru-RU" dirty="0"/>
              <a:t>Солнышком нагретый василек.</a:t>
            </a:r>
            <a:br>
              <a:rPr lang="ru-RU" dirty="0"/>
            </a:br>
            <a:r>
              <a:rPr lang="ru-RU" dirty="0"/>
              <a:t>Колокольчик в шапочке лиловой</a:t>
            </a:r>
            <a:br>
              <a:rPr lang="ru-RU" dirty="0"/>
            </a:br>
            <a:r>
              <a:rPr lang="ru-RU" dirty="0"/>
              <a:t>Весело кивает головой,</a:t>
            </a:r>
            <a:br>
              <a:rPr lang="ru-RU" dirty="0"/>
            </a:br>
            <a:r>
              <a:rPr lang="ru-RU" dirty="0"/>
              <a:t>Одуванчик, улететь готовый,</a:t>
            </a:r>
            <a:br>
              <a:rPr lang="ru-RU" dirty="0"/>
            </a:br>
            <a:r>
              <a:rPr lang="ru-RU" dirty="0"/>
              <a:t>Шепчется с </a:t>
            </a:r>
            <a:r>
              <a:rPr lang="ru-RU" dirty="0" err="1"/>
              <a:t>гвоздичкой</a:t>
            </a:r>
            <a:r>
              <a:rPr lang="ru-RU" dirty="0"/>
              <a:t> полевой…</a:t>
            </a:r>
            <a:br>
              <a:rPr lang="ru-RU" dirty="0"/>
            </a:br>
            <a:r>
              <a:rPr lang="ru-RU" dirty="0"/>
              <a:t>Всех цветов не сосчитать в букете!</a:t>
            </a:r>
            <a:br>
              <a:rPr lang="ru-RU" dirty="0"/>
            </a:br>
            <a:r>
              <a:rPr lang="ru-RU" dirty="0"/>
              <a:t>Жарко в поле, солнце ярко светит.</a:t>
            </a:r>
            <a:br>
              <a:rPr lang="ru-RU" dirty="0"/>
            </a:br>
            <a:r>
              <a:rPr lang="ru-RU" dirty="0"/>
              <a:t>Девочки зовут купаться Таню, —</a:t>
            </a:r>
            <a:br>
              <a:rPr lang="ru-RU" dirty="0"/>
            </a:br>
            <a:r>
              <a:rPr lang="ru-RU" dirty="0"/>
              <a:t>Ей на речку хочется самой.</a:t>
            </a:r>
            <a:br>
              <a:rPr lang="ru-RU" dirty="0"/>
            </a:br>
            <a:r>
              <a:rPr lang="ru-RU" dirty="0"/>
              <a:t>Но ромашка с васильками вянет,</a:t>
            </a:r>
            <a:br>
              <a:rPr lang="ru-RU" dirty="0"/>
            </a:br>
            <a:r>
              <a:rPr lang="ru-RU" dirty="0"/>
              <a:t>Надо их скорей нести домой.</a:t>
            </a:r>
            <a:br>
              <a:rPr lang="ru-RU" dirty="0"/>
            </a:br>
            <a:r>
              <a:rPr lang="ru-RU" dirty="0"/>
              <a:t>Надо ей бежать без остановки –</a:t>
            </a:r>
            <a:br>
              <a:rPr lang="ru-RU" dirty="0"/>
            </a:br>
            <a:r>
              <a:rPr lang="ru-RU" dirty="0"/>
              <a:t>Солнышко пригрело горячо,</a:t>
            </a:r>
            <a:br>
              <a:rPr lang="ru-RU" dirty="0"/>
            </a:br>
            <a:r>
              <a:rPr lang="ru-RU" dirty="0"/>
              <a:t>И ромашки светлые головки</a:t>
            </a:r>
            <a:br>
              <a:rPr lang="ru-RU" dirty="0"/>
            </a:br>
            <a:r>
              <a:rPr lang="ru-RU" dirty="0"/>
              <a:t>Положили Тане на плечо…</a:t>
            </a:r>
            <a:br>
              <a:rPr lang="ru-RU" dirty="0"/>
            </a:br>
            <a:r>
              <a:rPr lang="ru-RU" dirty="0"/>
              <a:t>Добежала до дому Танюшка,</a:t>
            </a:r>
            <a:br>
              <a:rPr lang="ru-RU" dirty="0"/>
            </a:br>
            <a:r>
              <a:rPr lang="ru-RU" dirty="0"/>
              <a:t>Бабочка за ней влетела вслед.</a:t>
            </a:r>
            <a:br>
              <a:rPr lang="ru-RU" dirty="0"/>
            </a:br>
            <a:r>
              <a:rPr lang="ru-RU" dirty="0"/>
              <a:t>И теперь стоит в зеленой кружке</a:t>
            </a:r>
            <a:br>
              <a:rPr lang="ru-RU" dirty="0"/>
            </a:br>
            <a:r>
              <a:rPr lang="ru-RU" dirty="0"/>
              <a:t>Первый Таней собранный букет.</a:t>
            </a:r>
          </a:p>
          <a:p>
            <a:r>
              <a:rPr lang="ru-RU" i="1" dirty="0" smtClean="0"/>
              <a:t>Зинаида Александрова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95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91218" y="208549"/>
            <a:ext cx="10622214" cy="134753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379368" y="5245768"/>
            <a:ext cx="3968082" cy="120315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err="1" smtClean="0"/>
              <a:t>КондратьеваН.С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i.artfile.me/wallpaper/17-03-2014/2200x1555/cvety-lugovye--polevye--cvety-leto-8098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05345" y="1705697"/>
            <a:ext cx="6051116" cy="4277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145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https://ds04.infourok.ru/uploads/ex/03a0/000d4a0f-7957d93b/img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12191999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images.myshared.ru/6/555236/slide_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9" y="457200"/>
            <a:ext cx="2529054" cy="762000"/>
          </a:xfrm>
        </p:spPr>
        <p:txBody>
          <a:bodyPr/>
          <a:lstStyle/>
          <a:p>
            <a:r>
              <a:rPr lang="ru-RU" dirty="0" smtClean="0"/>
              <a:t>Ромашка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4484" y="666677"/>
            <a:ext cx="7473199" cy="559915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85011" y="1347537"/>
            <a:ext cx="2711116" cy="4521451"/>
          </a:xfrm>
        </p:spPr>
        <p:txBody>
          <a:bodyPr>
            <a:normAutofit/>
          </a:bodyPr>
          <a:lstStyle/>
          <a:p>
            <a:pPr fontAlgn="base"/>
            <a:r>
              <a:rPr lang="ru-RU" sz="2000" dirty="0" smtClean="0"/>
              <a:t>Нарядные платьица,</a:t>
            </a:r>
          </a:p>
          <a:p>
            <a:pPr fontAlgn="base"/>
            <a:r>
              <a:rPr lang="ru-RU" sz="2000" dirty="0" smtClean="0"/>
              <a:t>Жёлтые брошки,</a:t>
            </a:r>
          </a:p>
          <a:p>
            <a:pPr fontAlgn="base"/>
            <a:r>
              <a:rPr lang="ru-RU" sz="2000" dirty="0" smtClean="0"/>
              <a:t>Ни пятнышка нет</a:t>
            </a:r>
          </a:p>
          <a:p>
            <a:pPr fontAlgn="base"/>
            <a:r>
              <a:rPr lang="ru-RU" sz="2000" dirty="0" smtClean="0"/>
              <a:t>На красивой одёжке.</a:t>
            </a:r>
          </a:p>
          <a:p>
            <a:pPr fontAlgn="base"/>
            <a:r>
              <a:rPr lang="ru-RU" sz="2000" dirty="0" smtClean="0"/>
              <a:t>Такие весёлые</a:t>
            </a:r>
          </a:p>
          <a:p>
            <a:pPr fontAlgn="base"/>
            <a:r>
              <a:rPr lang="ru-RU" sz="2000" dirty="0" smtClean="0"/>
              <a:t>Эти ромашки —</a:t>
            </a:r>
          </a:p>
          <a:p>
            <a:pPr fontAlgn="base"/>
            <a:r>
              <a:rPr lang="ru-RU" sz="2000" dirty="0" smtClean="0"/>
              <a:t>Вот-вот заиграют,</a:t>
            </a:r>
          </a:p>
          <a:p>
            <a:pPr fontAlgn="base"/>
            <a:r>
              <a:rPr lang="ru-RU" sz="2000" dirty="0" smtClean="0"/>
              <a:t>Как дети, в пятнашки.</a:t>
            </a:r>
          </a:p>
          <a:p>
            <a:pPr fontAlgn="base"/>
            <a:endParaRPr lang="ru-RU" sz="2000" dirty="0" smtClean="0"/>
          </a:p>
          <a:p>
            <a:r>
              <a:rPr lang="ru-RU" sz="2000" dirty="0" smtClean="0"/>
              <a:t>Екатерина Серова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1944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9" y="457200"/>
            <a:ext cx="2545096" cy="1163053"/>
          </a:xfrm>
        </p:spPr>
        <p:txBody>
          <a:bodyPr/>
          <a:lstStyle/>
          <a:p>
            <a:r>
              <a:rPr lang="ru-RU" dirty="0" smtClean="0"/>
              <a:t>ВАСИЛЁК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34933" y="847011"/>
            <a:ext cx="7122055" cy="5623639"/>
          </a:xfrm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256674" y="1620253"/>
            <a:ext cx="3400927" cy="4248735"/>
          </a:xfrm>
        </p:spPr>
        <p:txBody>
          <a:bodyPr>
            <a:normAutofit/>
          </a:bodyPr>
          <a:lstStyle/>
          <a:p>
            <a:pPr fontAlgn="base"/>
            <a:r>
              <a:rPr lang="ru-RU" sz="2000" dirty="0" smtClean="0"/>
              <a:t>Как </a:t>
            </a:r>
            <a:r>
              <a:rPr lang="ru-RU" sz="2000" dirty="0"/>
              <a:t>чиста в колхозе рожь —</a:t>
            </a:r>
          </a:p>
          <a:p>
            <a:pPr fontAlgn="base"/>
            <a:r>
              <a:rPr lang="ru-RU" sz="2000" dirty="0"/>
              <a:t>Василёк едва найдёшь.</a:t>
            </a:r>
          </a:p>
          <a:p>
            <a:pPr fontAlgn="base"/>
            <a:r>
              <a:rPr lang="ru-RU" sz="2000" dirty="0"/>
              <a:t>Всем бы ты, цветок, хорош,</a:t>
            </a:r>
          </a:p>
          <a:p>
            <a:pPr fontAlgn="base"/>
            <a:r>
              <a:rPr lang="ru-RU" sz="2000" dirty="0"/>
              <a:t>Да зачем ты портишь рожь?</a:t>
            </a:r>
          </a:p>
          <a:p>
            <a:pPr fontAlgn="base"/>
            <a:r>
              <a:rPr lang="ru-RU" sz="2000" dirty="0"/>
              <a:t>Приходи-ка лучше в сад,</a:t>
            </a:r>
          </a:p>
          <a:p>
            <a:pPr fontAlgn="base"/>
            <a:r>
              <a:rPr lang="ru-RU" sz="2000" dirty="0"/>
              <a:t>Вот обрадуешь ребят</a:t>
            </a:r>
            <a:r>
              <a:rPr lang="ru-RU" sz="2000" dirty="0" smtClean="0"/>
              <a:t>!</a:t>
            </a:r>
          </a:p>
          <a:p>
            <a:pPr fontAlgn="base"/>
            <a:endParaRPr lang="ru-RU" sz="2000" dirty="0" smtClean="0"/>
          </a:p>
          <a:p>
            <a:pPr fontAlgn="base"/>
            <a:r>
              <a:rPr lang="ru-RU" sz="2000" dirty="0" smtClean="0"/>
              <a:t>Екатерина Серова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19190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4589" y="457200"/>
            <a:ext cx="3689686" cy="1323474"/>
          </a:xfrm>
        </p:spPr>
        <p:txBody>
          <a:bodyPr/>
          <a:lstStyle/>
          <a:p>
            <a:r>
              <a:rPr lang="ru-RU" dirty="0" smtClean="0"/>
              <a:t>КОЛОКОЛЬЧИК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14275" y="802835"/>
            <a:ext cx="7056104" cy="5571564"/>
          </a:xfrm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224590" y="1588168"/>
            <a:ext cx="2646947" cy="4280820"/>
          </a:xfrm>
        </p:spPr>
        <p:txBody>
          <a:bodyPr/>
          <a:lstStyle/>
          <a:p>
            <a:pPr fontAlgn="base"/>
            <a:r>
              <a:rPr lang="ru-RU" sz="2000" dirty="0" smtClean="0"/>
              <a:t>Колокольчик </a:t>
            </a:r>
            <a:r>
              <a:rPr lang="ru-RU" sz="2000" dirty="0"/>
              <a:t>голубой</a:t>
            </a:r>
          </a:p>
          <a:p>
            <a:pPr fontAlgn="base"/>
            <a:r>
              <a:rPr lang="ru-RU" sz="2000" dirty="0"/>
              <a:t>Поклонился нам с тобой.</a:t>
            </a:r>
          </a:p>
          <a:p>
            <a:pPr fontAlgn="base"/>
            <a:r>
              <a:rPr lang="ru-RU" sz="2000" dirty="0"/>
              <a:t>Колокольчики-цветы</a:t>
            </a:r>
          </a:p>
          <a:p>
            <a:pPr fontAlgn="base"/>
            <a:r>
              <a:rPr lang="ru-RU" sz="2000" dirty="0"/>
              <a:t>Очень вежливы. А ты</a:t>
            </a:r>
            <a:r>
              <a:rPr lang="ru-RU" sz="2000" dirty="0" smtClean="0"/>
              <a:t>?</a:t>
            </a:r>
          </a:p>
          <a:p>
            <a:pPr fontAlgn="base"/>
            <a:endParaRPr lang="ru-RU" sz="2000" dirty="0" smtClean="0"/>
          </a:p>
          <a:p>
            <a:pPr fontAlgn="base"/>
            <a:r>
              <a:rPr lang="ru-RU" sz="2000" dirty="0" smtClean="0"/>
              <a:t>Екатерина Серова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62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3010317" cy="1403684"/>
          </a:xfrm>
        </p:spPr>
        <p:txBody>
          <a:bodyPr/>
          <a:lstStyle/>
          <a:p>
            <a:r>
              <a:rPr lang="ru-RU" dirty="0" smtClean="0"/>
              <a:t>Анютины глазки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93639" y="831754"/>
            <a:ext cx="6938212" cy="547847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49180" y="1860884"/>
            <a:ext cx="3577388" cy="4008104"/>
          </a:xfrm>
        </p:spPr>
        <p:txBody>
          <a:bodyPr/>
          <a:lstStyle/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Не </a:t>
            </a:r>
            <a:r>
              <a:rPr lang="ru-RU" sz="2000" dirty="0" err="1"/>
              <a:t>Татьянкины</a:t>
            </a:r>
            <a:r>
              <a:rPr lang="ru-RU" sz="2000" dirty="0"/>
              <a:t> и не Майкины,</a:t>
            </a:r>
            <a:br>
              <a:rPr lang="ru-RU" sz="2000" dirty="0"/>
            </a:br>
            <a:r>
              <a:rPr lang="ru-RU" sz="2000" dirty="0"/>
              <a:t>А </a:t>
            </a:r>
            <a:r>
              <a:rPr lang="ru-RU" sz="2000" dirty="0" err="1"/>
              <a:t>полянкины</a:t>
            </a:r>
            <a:r>
              <a:rPr lang="ru-RU" sz="2000" dirty="0"/>
              <a:t> и </a:t>
            </a:r>
            <a:r>
              <a:rPr lang="ru-RU" sz="2000" dirty="0" err="1"/>
              <a:t>лужайкины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Подмигнули весёлые глазки</a:t>
            </a:r>
            <a:br>
              <a:rPr lang="ru-RU" sz="2000" dirty="0"/>
            </a:br>
            <a:r>
              <a:rPr lang="ru-RU" sz="2000" dirty="0"/>
              <a:t>Мне, счастливой участнице сказки:</a:t>
            </a:r>
            <a:br>
              <a:rPr lang="ru-RU" sz="2000" dirty="0"/>
            </a:br>
            <a:r>
              <a:rPr lang="ru-RU" sz="2000" dirty="0"/>
              <a:t>– Ты – своя, ты же с нашего луга,</a:t>
            </a:r>
            <a:br>
              <a:rPr lang="ru-RU" sz="2000" dirty="0"/>
            </a:br>
            <a:r>
              <a:rPr lang="ru-RU" sz="2000" dirty="0"/>
              <a:t>Заходи же почаще, подруга!</a:t>
            </a:r>
          </a:p>
          <a:p>
            <a:r>
              <a:rPr lang="ru-RU" sz="2000" i="1" dirty="0" smtClean="0"/>
              <a:t>Екатерина Серова</a:t>
            </a: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823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9862" y="254834"/>
            <a:ext cx="4562163" cy="974359"/>
          </a:xfrm>
        </p:spPr>
        <p:txBody>
          <a:bodyPr>
            <a:normAutofit/>
          </a:bodyPr>
          <a:lstStyle/>
          <a:p>
            <a:r>
              <a:rPr lang="ru-RU" dirty="0" smtClean="0"/>
              <a:t>Гвоздика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47411" y="782374"/>
            <a:ext cx="6991935" cy="552089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11163" y="987425"/>
            <a:ext cx="3150183" cy="5501390"/>
          </a:xfrm>
        </p:spPr>
        <p:txBody>
          <a:bodyPr/>
          <a:lstStyle/>
          <a:p>
            <a:pPr fontAlgn="base"/>
            <a:r>
              <a:rPr lang="ru-RU" sz="2000" dirty="0" smtClean="0"/>
              <a:t>Погляди-ка</a:t>
            </a:r>
            <a:r>
              <a:rPr lang="ru-RU" sz="2000" dirty="0"/>
              <a:t>, погляди-ка,</a:t>
            </a:r>
            <a:br>
              <a:rPr lang="ru-RU" sz="2000" dirty="0"/>
            </a:br>
            <a:r>
              <a:rPr lang="ru-RU" sz="2000" dirty="0"/>
              <a:t>Что за красный огонек?</a:t>
            </a:r>
            <a:br>
              <a:rPr lang="ru-RU" sz="2000" dirty="0"/>
            </a:br>
            <a:r>
              <a:rPr lang="ru-RU" sz="2000" dirty="0"/>
              <a:t>Это дикая гвоздика</a:t>
            </a:r>
            <a:br>
              <a:rPr lang="ru-RU" sz="2000" dirty="0"/>
            </a:br>
            <a:r>
              <a:rPr lang="ru-RU" sz="2000" dirty="0"/>
              <a:t>Жаркий празднует денек.</a:t>
            </a:r>
            <a:br>
              <a:rPr lang="ru-RU" sz="2000" dirty="0"/>
            </a:br>
            <a:r>
              <a:rPr lang="ru-RU" sz="2000" dirty="0"/>
              <a:t>А когда настанет вечер,</a:t>
            </a:r>
            <a:br>
              <a:rPr lang="ru-RU" sz="2000" dirty="0"/>
            </a:br>
            <a:r>
              <a:rPr lang="ru-RU" sz="2000" dirty="0"/>
              <a:t>Лепестки свернет цветок.</a:t>
            </a:r>
            <a:br>
              <a:rPr lang="ru-RU" sz="2000" dirty="0"/>
            </a:br>
            <a:r>
              <a:rPr lang="ru-RU" sz="2000" dirty="0"/>
              <a:t>«До утра! До новой встречи!» –</a:t>
            </a:r>
            <a:br>
              <a:rPr lang="ru-RU" sz="2000" dirty="0"/>
            </a:br>
            <a:r>
              <a:rPr lang="ru-RU" sz="2000" dirty="0"/>
              <a:t>И погаснет огонек.</a:t>
            </a:r>
          </a:p>
          <a:p>
            <a:r>
              <a:rPr lang="ru-RU" sz="2000" i="1" dirty="0" smtClean="0"/>
              <a:t>Екатерина Серова</a:t>
            </a: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312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8568" y="457200"/>
            <a:ext cx="3368843" cy="8769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Лютик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47411" y="786545"/>
            <a:ext cx="7007977" cy="553356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09600" y="1604211"/>
            <a:ext cx="3336758" cy="3898231"/>
          </a:xfrm>
        </p:spPr>
        <p:txBody>
          <a:bodyPr/>
          <a:lstStyle/>
          <a:p>
            <a:pPr fontAlgn="base"/>
            <a:r>
              <a:rPr lang="ru-RU" sz="2000" dirty="0" smtClean="0"/>
              <a:t>Если </a:t>
            </a:r>
            <a:r>
              <a:rPr lang="ru-RU" sz="2000" dirty="0"/>
              <a:t>солнце скрыли тучи,</a:t>
            </a:r>
            <a:br>
              <a:rPr lang="ru-RU" sz="2000" dirty="0"/>
            </a:br>
            <a:r>
              <a:rPr lang="ru-RU" sz="2000" dirty="0"/>
              <a:t>Моросит с утра опять,</a:t>
            </a:r>
            <a:br>
              <a:rPr lang="ru-RU" sz="2000" dirty="0"/>
            </a:br>
            <a:r>
              <a:rPr lang="ru-RU" sz="2000" dirty="0"/>
              <a:t>Жёлтый лютик лампу включит,</a:t>
            </a:r>
            <a:br>
              <a:rPr lang="ru-RU" sz="2000" dirty="0"/>
            </a:br>
            <a:r>
              <a:rPr lang="ru-RU" sz="2000" dirty="0"/>
              <a:t>Чтоб лужок свой освещать,</a:t>
            </a:r>
            <a:br>
              <a:rPr lang="ru-RU" sz="2000" dirty="0"/>
            </a:br>
            <a:r>
              <a:rPr lang="ru-RU" sz="2000" dirty="0"/>
              <a:t>Чтоб отважная букашка</a:t>
            </a:r>
            <a:br>
              <a:rPr lang="ru-RU" sz="2000" dirty="0"/>
            </a:br>
            <a:r>
              <a:rPr lang="ru-RU" sz="2000" dirty="0"/>
              <a:t>Заблудиться не могла.</a:t>
            </a:r>
            <a:br>
              <a:rPr lang="ru-RU" sz="2000" dirty="0"/>
            </a:br>
            <a:r>
              <a:rPr lang="ru-RU" sz="2000" dirty="0"/>
              <a:t>Чтобы вызрел клевер-кашка,</a:t>
            </a:r>
            <a:br>
              <a:rPr lang="ru-RU" sz="2000" dirty="0"/>
            </a:br>
            <a:r>
              <a:rPr lang="ru-RU" sz="2000" dirty="0"/>
              <a:t>И собрала мёд пчела!</a:t>
            </a:r>
          </a:p>
          <a:p>
            <a:pPr fontAlgn="base"/>
            <a:r>
              <a:rPr lang="ru-RU" sz="2000" i="1" dirty="0" smtClean="0"/>
              <a:t>Наталья </a:t>
            </a:r>
            <a:r>
              <a:rPr lang="ru-RU" sz="2000" i="1" dirty="0" err="1" smtClean="0"/>
              <a:t>Капустюк</a:t>
            </a:r>
            <a:endParaRPr lang="ru-RU" sz="2000" dirty="0" smtClean="0"/>
          </a:p>
          <a:p>
            <a:pPr fontAlgn="base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266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128</Words>
  <Application>Microsoft Office PowerPoint</Application>
  <PresentationFormat>Произвольный</PresentationFormat>
  <Paragraphs>54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Полевые и садовые цветы</vt:lpstr>
      <vt:lpstr>Слайд 2</vt:lpstr>
      <vt:lpstr>Слайд 3</vt:lpstr>
      <vt:lpstr>Ромашка</vt:lpstr>
      <vt:lpstr>ВАСИЛЁК </vt:lpstr>
      <vt:lpstr>КОЛОКОЛЬЧИК </vt:lpstr>
      <vt:lpstr>Анютины глазки </vt:lpstr>
      <vt:lpstr>Гвоздика </vt:lpstr>
      <vt:lpstr>Лютик </vt:lpstr>
      <vt:lpstr>Жёлтые ирисы </vt:lpstr>
      <vt:lpstr>Мак </vt:lpstr>
      <vt:lpstr>Розы </vt:lpstr>
      <vt:lpstr>Пижма</vt:lpstr>
      <vt:lpstr>Букет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</dc:title>
  <dc:creator>mackarov.nik2013@yandex.ru</dc:creator>
  <cp:lastModifiedBy>просто</cp:lastModifiedBy>
  <cp:revision>9</cp:revision>
  <dcterms:created xsi:type="dcterms:W3CDTF">2018-07-19T05:31:14Z</dcterms:created>
  <dcterms:modified xsi:type="dcterms:W3CDTF">2020-06-18T07:05:21Z</dcterms:modified>
</cp:coreProperties>
</file>