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0" r:id="rId2"/>
    <p:sldId id="258" r:id="rId3"/>
    <p:sldId id="256" r:id="rId4"/>
    <p:sldId id="321" r:id="rId5"/>
    <p:sldId id="281" r:id="rId6"/>
    <p:sldId id="260" r:id="rId7"/>
    <p:sldId id="323" r:id="rId8"/>
    <p:sldId id="32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45" d="100"/>
          <a:sy n="45" d="100"/>
        </p:scale>
        <p:origin x="42" y="1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010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220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55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90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59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721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678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951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105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587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19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0057D-AEB4-413A-9374-053635A8C592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52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5"/>
            <a:ext cx="12192000" cy="6851865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1850" y="167190"/>
            <a:ext cx="5971286" cy="75304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ГУСЕВ Леонид Евгеньевич</a:t>
            </a:r>
            <a:endParaRPr lang="ru-RU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7562" y="1640830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Дата рождения: 04.10.1958</a:t>
            </a:r>
          </a:p>
          <a:p>
            <a:pPr>
              <a:spcBef>
                <a:spcPts val="1200"/>
              </a:spcBef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рождения: г. Астрахань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Текст 4"/>
          <p:cNvSpPr txBox="1">
            <a:spLocks/>
          </p:cNvSpPr>
          <p:nvPr/>
        </p:nvSpPr>
        <p:spPr>
          <a:xfrm>
            <a:off x="572166" y="4356951"/>
            <a:ext cx="8801909" cy="15114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Инструктор по физической культуре</a:t>
            </a:r>
          </a:p>
          <a:p>
            <a:pPr>
              <a:spcBef>
                <a:spcPts val="1200"/>
              </a:spcBef>
            </a:pP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«Калейдоскоп» МБОУ СОШ № 29 г. Химки Московской области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7562" y="3285506"/>
            <a:ext cx="7662982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Образование: высшее, магистр управления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9447" y="543713"/>
            <a:ext cx="1698462" cy="22301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6678" y="2773867"/>
            <a:ext cx="1092543" cy="18758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0052" y="2795243"/>
            <a:ext cx="1099761" cy="18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35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56679" y="1449407"/>
            <a:ext cx="1129787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1998 г.,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Академия Народного хозяйства при Правительстве Российской Федерации, Программа российско-немецкой высшей школы управления «Современный руководитель коммерческого банка», квалификация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«Магистр управления»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диплом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000157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7861" y="4302933"/>
            <a:ext cx="3120000" cy="212571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1039" y="432316"/>
            <a:ext cx="28847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val="2156934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07562" y="1957683"/>
            <a:ext cx="7664568" cy="1765422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1997 г., 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Астраханский </a:t>
            </a: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осударственный технический университет, специальность «Финансы и кредит», квалификация 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«Экономист»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диплом АВС 0117140</a:t>
            </a:r>
          </a:p>
        </p:txBody>
      </p:sp>
      <p:sp>
        <p:nvSpPr>
          <p:cNvPr id="10" name="Текст 4"/>
          <p:cNvSpPr txBox="1">
            <a:spLocks/>
          </p:cNvSpPr>
          <p:nvPr/>
        </p:nvSpPr>
        <p:spPr>
          <a:xfrm>
            <a:off x="607562" y="4237028"/>
            <a:ext cx="8282258" cy="2079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1981 г.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Астраханский технический институт рыбной промышленности и хозяйства, специальность «Технология рыбных продуктов», квалификация 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«Инженер-технолог»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диплом Г-1 810468 </a:t>
            </a:r>
          </a:p>
          <a:p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4873" y="4300584"/>
            <a:ext cx="2597180" cy="18273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4873" y="1868201"/>
            <a:ext cx="2640704" cy="191846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51039" y="432316"/>
            <a:ext cx="28847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val="1529856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65904" y="306641"/>
            <a:ext cx="99104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переподготовка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65904" y="1651503"/>
            <a:ext cx="1100371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2019 </a:t>
            </a:r>
            <a:r>
              <a:rPr 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г.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ГОУ ВО Московской области Московский государственный областной университет, программа профессиональной переподготовки «Обновление содержания технологий дополнительного образования в современных условиях», 288 часов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, квалификация </a:t>
            </a:r>
            <a:r>
              <a:rPr lang="ru-RU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«Педагог дополнительного образования»</a:t>
            </a: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диплом </a:t>
            </a: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180000301382</a:t>
            </a:r>
            <a:endParaRPr lang="ru-RU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748" y="4144493"/>
            <a:ext cx="3369495" cy="242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041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65904" y="1627938"/>
            <a:ext cx="110037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2018 г.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Астраханский государственный технический 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университет,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программа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«Профессиональные технологии подготовки специалистов в области физической культуры и спорта»,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510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часов, квалификация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«Тренер-преподаватель»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диплом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303100090305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1844" y="4062862"/>
            <a:ext cx="3299142" cy="238162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65904" y="306641"/>
            <a:ext cx="99104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переподготовка</a:t>
            </a:r>
          </a:p>
        </p:txBody>
      </p:sp>
    </p:spTree>
    <p:extLst>
      <p:ext uri="{BB962C8B-B14F-4D97-AF65-F5344CB8AC3E}">
        <p14:creationId xmlns:p14="http://schemas.microsoft.com/office/powerpoint/2010/main" val="3598291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36385" y="4369589"/>
            <a:ext cx="932378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2015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г.,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АНО ДПО «Инновационно-образовательный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центр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«Северная столица», повышение квалификации, программа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«Новые подходы к подготовке спортивного резерва в регионах»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72 часа, удостоверение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3177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6385" y="1450292"/>
            <a:ext cx="90754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2020 г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ООО «Центр повышения квалификации и переподготовки «Луч знаний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», повышение квалификации, программа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«Здоровьесберегающие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технологии в физическом развитии дошкольников и их применение в условиях ФГОС ДО»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108 часов,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удостоверение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180002385101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6894" y="4327090"/>
            <a:ext cx="2202274" cy="15970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6385" y="391020"/>
            <a:ext cx="65646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Arial Black" panose="020B0A04020102020204" pitchFamily="34" charset="0"/>
              </a:rPr>
              <a:t>Повышение квалификации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4981" y="1778328"/>
            <a:ext cx="2274187" cy="1614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973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6386" y="1613118"/>
            <a:ext cx="91533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2013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г.,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Национальный исследовательский университет «Высшая школа экономики»,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программа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«Управление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государственными и муниципальными закупками»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,108 часов,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удостоверение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001583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1050" y="1581269"/>
            <a:ext cx="1599589" cy="227861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87219" y="4235559"/>
            <a:ext cx="872742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2010 г.,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Российская академия государственной службы при Президенте Российской Федерации, программа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«Управление развитием региона: содержание, технологии, критерии эффективности»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72 часа, удостоверение 49504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4642" y="4305110"/>
            <a:ext cx="2425997" cy="175931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36385" y="391020"/>
            <a:ext cx="65646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Arial Black" panose="020B0A04020102020204" pitchFamily="34" charset="0"/>
              </a:rPr>
              <a:t>Повышение квалификации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298037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21323" y="4023685"/>
            <a:ext cx="853309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1987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г.,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Московский областной государственный институт физической культуры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программа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«Управление физкультурным движением»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144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часа,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удостоверение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С-1489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9074" y="4070097"/>
            <a:ext cx="2334575" cy="181645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78793" y="2044005"/>
            <a:ext cx="85756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2010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г.,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Региональный ресурсный центр Правительства Астраханской области, курс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«Практика управления проектами»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48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часов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3209" y="1653725"/>
            <a:ext cx="1570440" cy="216555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36385" y="391020"/>
            <a:ext cx="65646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Arial Black" panose="020B0A04020102020204" pitchFamily="34" charset="0"/>
              </a:rPr>
              <a:t>Повышение квалификации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9890085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2775</TotalTime>
  <Words>350</Words>
  <Application>Microsoft Office PowerPoint</Application>
  <PresentationFormat>Широкоэкранный</PresentationFormat>
  <Paragraphs>28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Тема Office</vt:lpstr>
      <vt:lpstr>ГУСЕВ Леонид Евгеньевич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LG</dc:creator>
  <cp:lastModifiedBy>LG</cp:lastModifiedBy>
  <cp:revision>92</cp:revision>
  <dcterms:created xsi:type="dcterms:W3CDTF">2019-04-20T20:32:52Z</dcterms:created>
  <dcterms:modified xsi:type="dcterms:W3CDTF">2020-06-18T10:26:24Z</dcterms:modified>
</cp:coreProperties>
</file>