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9"/>
  </p:notesMasterIdLst>
  <p:sldIdLst>
    <p:sldId id="256" r:id="rId4"/>
    <p:sldId id="257" r:id="rId5"/>
    <p:sldId id="258" r:id="rId6"/>
    <p:sldId id="259" r:id="rId7"/>
    <p:sldId id="260" r:id="rId8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32412" cy="3995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105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5675" cy="4799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68663" cy="522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68662" cy="522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68663" cy="522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68662" cy="522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1D2BF14A-F05B-4F7A-BD77-22A81454848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74DD66-5487-48F5-8768-F655B6796C7C}" type="slidenum">
              <a:rPr lang="ru-RU"/>
              <a:pPr/>
              <a:t>1</a:t>
            </a:fld>
            <a:endParaRPr lang="ru-RU"/>
          </a:p>
        </p:txBody>
      </p:sp>
      <p:sp>
        <p:nvSpPr>
          <p:cNvPr id="102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29ADE0-C7D1-428A-9F81-94BB477045AC}" type="slidenum">
              <a:rPr lang="ru-RU"/>
              <a:pPr/>
              <a:t>2</a:t>
            </a:fld>
            <a:endParaRPr lang="ru-RU"/>
          </a:p>
        </p:txBody>
      </p:sp>
      <p:sp>
        <p:nvSpPr>
          <p:cNvPr id="112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7DE15E3-00A3-470D-B1B2-8D2F07A8A012}" type="slidenum">
              <a:rPr lang="ru-RU"/>
              <a:pPr/>
              <a:t>3</a:t>
            </a:fld>
            <a:endParaRPr lang="ru-RU"/>
          </a:p>
        </p:txBody>
      </p:sp>
      <p:sp>
        <p:nvSpPr>
          <p:cNvPr id="122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A60946C-E459-4C9E-8234-885BFBB63998}" type="slidenum">
              <a:rPr lang="ru-RU"/>
              <a:pPr/>
              <a:t>4</a:t>
            </a:fld>
            <a:endParaRPr lang="ru-RU"/>
          </a:p>
        </p:txBody>
      </p:sp>
      <p:sp>
        <p:nvSpPr>
          <p:cNvPr id="133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6CF574D-D595-4D69-A1E6-02EF94C43F3F}" type="slidenum">
              <a:rPr lang="ru-RU"/>
              <a:pPr/>
              <a:t>5</a:t>
            </a:fld>
            <a:endParaRPr lang="ru-RU"/>
          </a:p>
        </p:txBody>
      </p:sp>
      <p:sp>
        <p:nvSpPr>
          <p:cNvPr id="143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34000" cy="40005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9CF4800-6EF8-4946-B521-1192E23647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843D95-7146-4643-B4DC-BE29A79AA2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1604963"/>
            <a:ext cx="2054225" cy="45132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0275" cy="45132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E6BE597-A101-486D-B682-1DD5EF8B34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F3D2058-B71E-4753-B3C0-EFFA708F1C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00A70F8-5C99-4858-893C-64AF2F7123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B42DC68-55F5-4211-9C9D-EF79E37D87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4513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4513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A0CD851-242F-4B16-869C-DD81625648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A5937D7-296B-4099-8502-0452B2E737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DEF341D-D7CF-4264-8754-CB40CD700F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E55A2F0-BAFE-412F-9B6F-56FC85128A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186BD17-142C-45D4-8026-7EF8D28E44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276FAC-65E1-4375-B614-896CF7B853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8F6F566-1131-4FD8-AA2C-3154D3A4E6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7D273F6-9403-4B1C-880A-E9FB729427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273050"/>
            <a:ext cx="2054225" cy="5845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0275" cy="5845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3B894E9-61C0-4F47-8D7A-3B38DBC474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47D010E-6971-446E-B79A-97C6FB44C3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D5E7C46-C4E7-46ED-8A2A-969917299D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27F088C-9C70-41E1-8D6C-E7198E790D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0" y="1600200"/>
            <a:ext cx="4032250" cy="451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73A857E-B0A5-4631-8E3B-D29BAC47A5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65572E2-3CEC-4358-AB75-C3539BE993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1428F83-20A8-4371-96C8-EEACA66C82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B783B17-5796-4A64-9577-AE7952906D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588DE14-AF64-4068-928C-852A0EEAC0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9C8EC6A-1A30-45F9-8B19-A6369FBF30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1EC861-ED4F-4742-BCB7-3FA97E15D0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79DBAFF-4D79-490D-870A-218DE0266D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274638"/>
            <a:ext cx="2054225" cy="58388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0275" cy="58388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7FF166C-1658-4265-B74A-FC0C15F0B5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4513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2250" cy="4513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89AB074-CE84-4AEB-9F89-0A3ACD172D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B69E644-8661-4DD8-A677-B4B92CCACA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E3C6FCF-90DF-40F0-A8AF-D0E83CE2B4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57571A3-4C1F-4148-A312-5AF0844107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919F6D6-768D-4135-B1DC-E7C4F09F93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3.5.20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ADCEE99-62A5-4F74-A619-13757C8202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59700" cy="1457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0900" cy="352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ru-RU"/>
              <a:t>3.5.20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0900" cy="352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59A605D5-C202-4728-B47E-286728CC9F4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451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0900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ru-RU"/>
              <a:t>3.5.20</a:t>
            </a: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09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fld id="{AFA6483D-523B-4B92-8D0D-A1C9433A232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16900" cy="1131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6900" cy="451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6900" cy="1130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6900" cy="451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0900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ru-RU"/>
              <a:t>3.5.20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09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fld id="{1D82CE91-8DC1-4BE9-A20C-915550F877A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-11113" y="2301875"/>
            <a:ext cx="9224963" cy="228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Военно-медицинская подготовка.</a:t>
            </a:r>
          </a:p>
          <a:p>
            <a:pPr algn="ctr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539750" y="3959225"/>
            <a:ext cx="8099425" cy="2300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.</a:t>
            </a:r>
          </a:p>
          <a:p>
            <a:pPr algn="ctr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/>
            </a:r>
            <a:b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</a:b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00113" y="4319588"/>
            <a:ext cx="7559675" cy="1495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600" b="1">
                <a:solidFill>
                  <a:srgbClr val="000000"/>
                </a:solidFill>
                <a:latin typeface="Calibri" charset="0"/>
              </a:rPr>
              <a:t>Военно-медицинская подготовка  — это комплекс мероприятий по обучению военнослужащих оказанию первой медицинской помощи в бою при ранениях, боевых поражениях и несчастных случаях с использованием подручных и табельных индивидуальных средств.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0225" y="720725"/>
            <a:ext cx="5759450" cy="341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720725" y="900113"/>
            <a:ext cx="8099425" cy="535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Объем первой помощи, оказываемой </a:t>
            </a:r>
          </a:p>
          <a:p>
            <a:pPr algn="ctr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пострадавшим на поле боя, включает:</a:t>
            </a:r>
          </a:p>
          <a:p>
            <a:pPr algn="ctr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извлечение раненых из боевых машин, труднодоступных мест, очагов пожара, оттаскивание их в укрытия и обозначение</a:t>
            </a:r>
          </a:p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тушение горящего обмундирования и попавшей на тело зажигательной смеси</a:t>
            </a:r>
          </a:p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надевание на пораженных, при нахождении на зараженной местности, противогаза и средств защиты кожи</a:t>
            </a:r>
          </a:p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временную остановку наружного кровотечения с помощью пальцевого прижатия магистральных сосудов, давящей повязки, жгута или закрутки из подручных средств</a:t>
            </a:r>
          </a:p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введение антидотов с профилактической и лечебной целью из шприц-тюбика</a:t>
            </a:r>
          </a:p>
          <a:p>
            <a:pPr algn="ctr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720725" y="900113"/>
            <a:ext cx="8099425" cy="535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Объем первой помощи, оказываемой 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пострадавшим на поле боя, включает: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устранение асфиксии путем освобождения верхних дыхательных путей от слизи, крови, инородных тел, устранение западения языка путем изменением положения тела, проведения искусственного дыхания методом "рот ко рту" ("рот к носу"), с помощью трубки дыхательной и закрытого массажа сердца при остановке дыхания;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введение обезболивающего средства с помощью шприц-тюбика;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наложение защитной повязки на рану или ожоговую поверхность и герметичной повязки при проникающих ранениях грудной клетки;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иммобилизацию конечностей при переломах и обширных повреждениях тканей простейшими способами с использованием табельных и подручных средств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360363" y="1260475"/>
            <a:ext cx="8640762" cy="340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Объем первой помощи, оказываемой </a:t>
            </a:r>
          </a:p>
          <a:p>
            <a:pPr algn="ctr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пострадавшим на поле боя, включает: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частичную санитарную обработку открытых участков кожи и дегазацию прилегающего к ним обмундирования с использованием индивидуального противохимического пакета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000" b="1">
              <a:solidFill>
                <a:srgbClr val="000000"/>
              </a:solidFill>
              <a:latin typeface="Calibri" charset="0"/>
              <a:cs typeface="Times New Roman" pitchFamily="16" charset="0"/>
            </a:endParaRP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прием антибиотиков, противорвотных и других лекарственных средств</a:t>
            </a:r>
          </a:p>
          <a:p>
            <a: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600" b="1">
              <a:solidFill>
                <a:srgbClr val="000000"/>
              </a:solidFill>
              <a:latin typeface="Calibri" charset="0"/>
            </a:endParaRPr>
          </a:p>
          <a:p>
            <a: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600" b="1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34451</TotalTime>
  <Words>261</Words>
  <Application>Microsoft Office PowerPoint</Application>
  <PresentationFormat>Экран (4:3)</PresentationFormat>
  <Paragraphs>38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Times New Roman</vt:lpstr>
      <vt:lpstr>Calibri</vt:lpstr>
      <vt:lpstr>Microsoft YaHei</vt:lpstr>
      <vt:lpstr>Arial</vt:lpstr>
      <vt:lpstr>Lucida Sans Unicode</vt:lpstr>
      <vt:lpstr>Тема Office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1</cp:revision>
  <cp:lastPrinted>1601-01-01T00:00:00Z</cp:lastPrinted>
  <dcterms:created xsi:type="dcterms:W3CDTF">1601-01-01T00:00:00Z</dcterms:created>
  <dcterms:modified xsi:type="dcterms:W3CDTF">2020-06-18T19:44:24Z</dcterms:modified>
</cp:coreProperties>
</file>