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74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33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рий\Downloads\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2" y="-6559"/>
            <a:ext cx="91185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836712"/>
            <a:ext cx="763284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3174C5"/>
              </a:solidFill>
            </a:endParaRPr>
          </a:p>
          <a:p>
            <a:endParaRPr lang="ru-RU" sz="2400" b="1" dirty="0">
              <a:solidFill>
                <a:srgbClr val="3174C5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3174C5"/>
                </a:solidFill>
              </a:rPr>
              <a:t>«Использование нестандартного оборудования </a:t>
            </a:r>
            <a:r>
              <a:rPr lang="ru-RU" sz="3200" b="1" i="1" dirty="0">
                <a:solidFill>
                  <a:srgbClr val="3174C5"/>
                </a:solidFill>
              </a:rPr>
              <a:t>для проведения </a:t>
            </a:r>
            <a:r>
              <a:rPr lang="ru-RU" sz="3200" b="1" i="1" dirty="0" smtClean="0">
                <a:solidFill>
                  <a:srgbClr val="3174C5"/>
                </a:solidFill>
              </a:rPr>
              <a:t>игр с детьми дома» </a:t>
            </a:r>
            <a:endParaRPr lang="ru-RU" sz="3200" b="1" i="1" dirty="0">
              <a:solidFill>
                <a:srgbClr val="3174C5"/>
              </a:solidFill>
            </a:endParaRPr>
          </a:p>
          <a:p>
            <a:endParaRPr lang="ru-RU" sz="2400" b="1" dirty="0" smtClean="0">
              <a:solidFill>
                <a:srgbClr val="3174C5"/>
              </a:solidFill>
            </a:endParaRPr>
          </a:p>
          <a:p>
            <a:endParaRPr lang="ru-RU" sz="2400" b="1" dirty="0">
              <a:solidFill>
                <a:srgbClr val="3174C5"/>
              </a:solidFill>
            </a:endParaRPr>
          </a:p>
          <a:p>
            <a:endParaRPr lang="ru-RU" sz="2400" b="1" dirty="0" smtClean="0">
              <a:solidFill>
                <a:srgbClr val="3174C5"/>
              </a:solidFill>
            </a:endParaRPr>
          </a:p>
          <a:p>
            <a:pPr algn="r"/>
            <a:r>
              <a:rPr lang="ru-RU" sz="2400" b="1" dirty="0">
                <a:solidFill>
                  <a:srgbClr val="3174C5"/>
                </a:solidFill>
              </a:rPr>
              <a:t> </a:t>
            </a:r>
            <a:r>
              <a:rPr lang="ru-RU" sz="2400" b="1" dirty="0" smtClean="0">
                <a:solidFill>
                  <a:srgbClr val="3174C5"/>
                </a:solidFill>
              </a:rPr>
              <a:t>                                                 </a:t>
            </a:r>
            <a:r>
              <a:rPr lang="ru-RU" sz="2000" b="1" dirty="0" smtClean="0">
                <a:solidFill>
                  <a:srgbClr val="3174C5"/>
                </a:solidFill>
              </a:rPr>
              <a:t>Подготовила </a:t>
            </a:r>
          </a:p>
          <a:p>
            <a:pPr algn="r"/>
            <a:r>
              <a:rPr lang="ru-RU" sz="2000" b="1" dirty="0" smtClean="0">
                <a:solidFill>
                  <a:srgbClr val="3174C5"/>
                </a:solidFill>
              </a:rPr>
              <a:t>учитель </a:t>
            </a:r>
            <a:r>
              <a:rPr lang="ru-RU" sz="2000" b="1" dirty="0">
                <a:solidFill>
                  <a:srgbClr val="3174C5"/>
                </a:solidFill>
              </a:rPr>
              <a:t>– логопед МБДОУ д/с № 16 «Радуга» </a:t>
            </a:r>
            <a:endParaRPr lang="ru-RU" sz="2000" b="1" dirty="0" smtClean="0">
              <a:solidFill>
                <a:srgbClr val="3174C5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3174C5"/>
                </a:solidFill>
              </a:rPr>
              <a:t>Титкова </a:t>
            </a:r>
            <a:r>
              <a:rPr lang="ru-RU" sz="2400" b="1" dirty="0">
                <a:solidFill>
                  <a:srgbClr val="3174C5"/>
                </a:solidFill>
              </a:rPr>
              <a:t>Наталья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261792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рий\Downloads\0001-002-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Юрий\Desktop\Новая папка\IMG_20200128_1004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88640"/>
            <a:ext cx="302151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232385"/>
            <a:ext cx="6390456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Развивающая 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игра «Шашки» </a:t>
            </a:r>
          </a:p>
          <a:p>
            <a:r>
              <a:rPr lang="ru-RU" b="1" u="sng" dirty="0">
                <a:solidFill>
                  <a:srgbClr val="7030A0"/>
                </a:solidFill>
              </a:rPr>
              <a:t>Цель: </a:t>
            </a:r>
            <a:r>
              <a:rPr lang="ru-RU" b="1" dirty="0" smtClean="0">
                <a:solidFill>
                  <a:srgbClr val="7030A0"/>
                </a:solidFill>
              </a:rPr>
              <a:t>создать </a:t>
            </a:r>
            <a:r>
              <a:rPr lang="ru-RU" b="1" dirty="0">
                <a:solidFill>
                  <a:srgbClr val="7030A0"/>
                </a:solidFill>
              </a:rPr>
              <a:t>условия для интеллектуального 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развития </a:t>
            </a:r>
            <a:r>
              <a:rPr lang="ru-RU" b="1" dirty="0">
                <a:solidFill>
                  <a:srgbClr val="7030A0"/>
                </a:solidFill>
              </a:rPr>
              <a:t>детей дошкольного возраста.</a:t>
            </a:r>
          </a:p>
          <a:p>
            <a:r>
              <a:rPr lang="ru-RU" b="1" u="sng" dirty="0">
                <a:solidFill>
                  <a:srgbClr val="7030A0"/>
                </a:solidFill>
              </a:rPr>
              <a:t>Задачи:</a:t>
            </a:r>
            <a:r>
              <a:rPr lang="ru-RU" b="1" dirty="0">
                <a:solidFill>
                  <a:srgbClr val="7030A0"/>
                </a:solidFill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Активизировать речь, мыслительную деятельность, тренировать логическое мышление и память, наблюдательность, находчивость, смекалку.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Развивать чувство ответственности и умение </a:t>
            </a:r>
            <a:r>
              <a:rPr lang="ru-RU" b="1" dirty="0" smtClean="0">
                <a:solidFill>
                  <a:srgbClr val="7030A0"/>
                </a:solidFill>
              </a:rPr>
              <a:t>          разрешать </a:t>
            </a:r>
            <a:r>
              <a:rPr lang="ru-RU" b="1" dirty="0">
                <a:solidFill>
                  <a:srgbClr val="7030A0"/>
                </a:solidFill>
              </a:rPr>
              <a:t>проблемные ситуации.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Воспитывать спокойствие и уверенность в своих силах, настойчивость, умение достойно выигрывать и проигрывать с достоинством.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802593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Описание игры: </a:t>
            </a:r>
            <a:r>
              <a:rPr lang="ru-RU" b="1" dirty="0">
                <a:solidFill>
                  <a:srgbClr val="7030A0"/>
                </a:solidFill>
              </a:rPr>
              <a:t>Шашки – игра для двух игроков специальными фишками – шашками на доске (использовалась доска из ДСП, черные клетки – изолента)  подобной шахматной (в данном случае крышки от бутылок из – под йогурта, молока), при этом шашки делятся на простые и дамки. Цель игры – уничтожить все шашки противника или лишить их возможности хода («запереть</a:t>
            </a:r>
            <a:r>
              <a:rPr lang="ru-RU" b="1" dirty="0" smtClean="0">
                <a:solidFill>
                  <a:srgbClr val="7030A0"/>
                </a:solidFill>
              </a:rPr>
              <a:t>»). Красные шашки – это гласные, зеленые – мягкие согласные (могут замениться на синие – твердые согласные). При каждом ходе игрок называет любой звук соответствующий цвету шашки. 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31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рий\Downloads\0001-002-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3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Юрий\Desktop\Новая папка\IMG_20200128_095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290" y="135486"/>
            <a:ext cx="2951102" cy="185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4596" y="404664"/>
            <a:ext cx="54019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Игра на тренажере  </a:t>
            </a:r>
            <a:r>
              <a:rPr lang="ru-RU" sz="2800" b="1" dirty="0">
                <a:solidFill>
                  <a:srgbClr val="0070C0"/>
                </a:solidFill>
              </a:rPr>
              <a:t>«Спиральки»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0712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Цель: </a:t>
            </a:r>
            <a:r>
              <a:rPr lang="ru-RU" b="1" dirty="0">
                <a:solidFill>
                  <a:srgbClr val="7030A0"/>
                </a:solidFill>
              </a:rPr>
              <a:t>создать условия для физического и речевого развития ребенка.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7408" y="1988840"/>
            <a:ext cx="74589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Задачи</a:t>
            </a:r>
            <a:r>
              <a:rPr lang="ru-RU" b="1" u="sng" dirty="0" smtClean="0">
                <a:solidFill>
                  <a:srgbClr val="7030A0"/>
                </a:solidFill>
              </a:rPr>
              <a:t>: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Активизировать речь детей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Развивать координацию речи </a:t>
            </a:r>
            <a:r>
              <a:rPr lang="ru-RU" b="1" dirty="0">
                <a:solidFill>
                  <a:srgbClr val="7030A0"/>
                </a:solidFill>
              </a:rPr>
              <a:t>с</a:t>
            </a:r>
            <a:r>
              <a:rPr lang="ru-RU" b="1" dirty="0" smtClean="0">
                <a:solidFill>
                  <a:srgbClr val="7030A0"/>
                </a:solidFill>
              </a:rPr>
              <a:t> движением, крупную моторику тела.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Воспитывать старательность, доводить начатое дело до конца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3328" y="3461480"/>
            <a:ext cx="6859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Описание игры: </a:t>
            </a:r>
            <a:r>
              <a:rPr lang="ru-RU" b="1" dirty="0">
                <a:solidFill>
                  <a:srgbClr val="7030A0"/>
                </a:solidFill>
              </a:rPr>
              <a:t>ребенок берет тренажер и старается провести мячик по спирали, балансируя тренажер руками, при этом может произносить (отрабатывать) поставленный звук (например, с-с-с-с-с-с). </a:t>
            </a:r>
          </a:p>
        </p:txBody>
      </p:sp>
    </p:spTree>
    <p:extLst>
      <p:ext uri="{BB962C8B-B14F-4D97-AF65-F5344CB8AC3E}">
        <p14:creationId xmlns:p14="http://schemas.microsoft.com/office/powerpoint/2010/main" val="111233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рий\Downloads\0001-002-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Юрий\Desktop\Новая папка\IMG_20200128_0956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2656"/>
            <a:ext cx="2952328" cy="230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236808"/>
            <a:ext cx="432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Игра «Крестики – нолики»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59766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Цель:</a:t>
            </a:r>
            <a:r>
              <a:rPr lang="ru-RU" b="1" dirty="0">
                <a:solidFill>
                  <a:srgbClr val="7030A0"/>
                </a:solidFill>
              </a:rPr>
              <a:t> развитие речи, логического мышления у детей старшего дошкольного возраста. </a:t>
            </a:r>
          </a:p>
          <a:p>
            <a:r>
              <a:rPr lang="ru-RU" b="1" u="sng" dirty="0">
                <a:solidFill>
                  <a:srgbClr val="7030A0"/>
                </a:solidFill>
              </a:rPr>
              <a:t>Задачи:</a:t>
            </a:r>
          </a:p>
          <a:p>
            <a:pPr marL="285750" indent="-285750"/>
            <a:r>
              <a:rPr lang="ru-RU" b="1" dirty="0">
                <a:solidFill>
                  <a:srgbClr val="7030A0"/>
                </a:solidFill>
              </a:rPr>
              <a:t>Активизировать речь, мыслительную деятельность, тренировать логическое мышление и память, наблюдательность, находчивость, смекалку.</a:t>
            </a:r>
          </a:p>
          <a:p>
            <a:pPr marL="285750" indent="-285750"/>
            <a:r>
              <a:rPr lang="ru-RU" b="1" dirty="0">
                <a:solidFill>
                  <a:srgbClr val="7030A0"/>
                </a:solidFill>
              </a:rPr>
              <a:t>Развивать чувство ответственности и умение разрешать проблемные ситуации.</a:t>
            </a:r>
          </a:p>
          <a:p>
            <a:pPr marL="285750" indent="-285750"/>
            <a:r>
              <a:rPr lang="ru-RU" b="1" dirty="0">
                <a:solidFill>
                  <a:srgbClr val="7030A0"/>
                </a:solidFill>
              </a:rPr>
              <a:t>Воспитывать спокойствие и уверенность в своих силах, настойчивость, умение достойно выигрывать и проигрывать с достоинством.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897018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Описание игры: </a:t>
            </a:r>
            <a:r>
              <a:rPr lang="ru-RU" b="1" dirty="0">
                <a:solidFill>
                  <a:srgbClr val="7030A0"/>
                </a:solidFill>
              </a:rPr>
              <a:t>игра состоит из игрового поля 3х3 и фишек (в данном случае маленькие контейнеры из- под соевого соуса) в количестве 10 штук. Играют двое, нужно поставить по очереди на свободные клетки поля в один ряд по вертикали, горизонтали или диагонали три крестика или нолика и не дать своему сопернику сделать тоже самое. Главное в этой игре не торопиться и внимательно смотреть за ходами соперника. Начинает игру обладатель «крестиков». Первый выстроивший ряд из трех одинаковых символов – выигрывает. </a:t>
            </a:r>
          </a:p>
        </p:txBody>
      </p:sp>
    </p:spTree>
    <p:extLst>
      <p:ext uri="{BB962C8B-B14F-4D97-AF65-F5344CB8AC3E}">
        <p14:creationId xmlns:p14="http://schemas.microsoft.com/office/powerpoint/2010/main" val="111233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рий\Downloads\0001-002-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Юрий\Desktop\Новая папка\IMG_20200128_0952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79512" y="3789038"/>
            <a:ext cx="2232248" cy="280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Юрий\Desktop\Новая папка\IMG_20200128_0951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88640"/>
            <a:ext cx="242543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217640"/>
            <a:ext cx="2719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Игра «</a:t>
            </a:r>
            <a:r>
              <a:rPr lang="ru-RU" sz="2800" b="1" dirty="0" err="1">
                <a:solidFill>
                  <a:srgbClr val="0070C0"/>
                </a:solidFill>
              </a:rPr>
              <a:t>Мемори</a:t>
            </a:r>
            <a:r>
              <a:rPr lang="ru-RU" sz="2800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74652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Цель: </a:t>
            </a:r>
            <a:r>
              <a:rPr lang="ru-RU" b="1" dirty="0">
                <a:solidFill>
                  <a:srgbClr val="7030A0"/>
                </a:solidFill>
              </a:rPr>
              <a:t>развивать зрительную, слуховую и тактильную память, внимание, логическое мышление, речь, мелкую моторику, умение ориентироваться в пространстве, закреплять знания о цветах, форме.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7573"/>
            <a:ext cx="59766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Задачи: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Расширить объем зрительной памяти и внимания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Формировать свойства внимания- объем и распределение.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 Учить работать в команде.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78791" y="3348728"/>
            <a:ext cx="6462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Описание игры: </a:t>
            </a:r>
            <a:r>
              <a:rPr lang="ru-RU" b="1" dirty="0">
                <a:solidFill>
                  <a:srgbClr val="7030A0"/>
                </a:solidFill>
              </a:rPr>
              <a:t>Участниками могут быть дети разного возраста. В зависимости от возраста и индивидуальных особенностей развития ребенка варьируются задания. Педагог раскладывает фишки (в данном случае крышки из – под детского питания) сначала «лицом» вверх в хаотичном порядке, воспитанники смотрят и запоминают, затем они отворачиваются, а педагог переворачивает карточки рубашкой вверх, после чего каждый воспитанник открывает по очереди по две карточки, если они совпадают, то забирает себе, если нет, то переворачивает и кладет обратно. Выигрывает тот, у кого больше всего карточек.</a:t>
            </a:r>
          </a:p>
          <a:p>
            <a:r>
              <a:rPr lang="ru-RU" b="1" dirty="0">
                <a:solidFill>
                  <a:srgbClr val="7030A0"/>
                </a:solidFill>
              </a:rPr>
              <a:t>Для запоминания фишек дается примерно 10 секунд.</a:t>
            </a:r>
          </a:p>
        </p:txBody>
      </p:sp>
    </p:spTree>
    <p:extLst>
      <p:ext uri="{BB962C8B-B14F-4D97-AF65-F5344CB8AC3E}">
        <p14:creationId xmlns:p14="http://schemas.microsoft.com/office/powerpoint/2010/main" val="111233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рий\Downloads\0001-002-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Юрий\Desktop\Новая папка\IMG_20200128_0958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561" y="2564904"/>
            <a:ext cx="2362258" cy="318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Юрий\Desktop\Новая папка\IMG_20200128_0959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1704608" cy="229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Юрий\Desktop\Новая папка\IMG_20200128_0957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60169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332656"/>
            <a:ext cx="3894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Игра «Собери рисунок»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5800" y="9455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Цель: </a:t>
            </a:r>
            <a:r>
              <a:rPr lang="ru-RU" b="1" dirty="0">
                <a:solidFill>
                  <a:srgbClr val="7030A0"/>
                </a:solidFill>
              </a:rPr>
              <a:t>развитие мелкой моторики пальцев рук, математических способностей.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7272" y="1674674"/>
            <a:ext cx="5298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Задачи: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Активизировать речь детей, учить последовательности чисел, знать «соседей числа».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Развивать внимание, </a:t>
            </a:r>
            <a:r>
              <a:rPr lang="ru-RU" b="1" dirty="0" smtClean="0">
                <a:solidFill>
                  <a:srgbClr val="7030A0"/>
                </a:solidFill>
              </a:rPr>
              <a:t>память, закрепить название цвета.</a:t>
            </a:r>
            <a:endParaRPr lang="ru-RU" b="1" dirty="0">
              <a:solidFill>
                <a:srgbClr val="7030A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Воспитывать усидчивость.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65257" y="393305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Описание игры; </a:t>
            </a:r>
            <a:r>
              <a:rPr lang="ru-RU" b="1" dirty="0">
                <a:solidFill>
                  <a:srgbClr val="7030A0"/>
                </a:solidFill>
              </a:rPr>
              <a:t>детям старшего дошкольного возраста предлагается собрать рисунок по числам на крышках, которые соответствуют числам на игровом поле. Игра рассчитана как для индивидуальной работы, так и для подгрупповой (когда дети играю в парах можно распределить, чтобы каждый выбрал себе крышку понравившегося цвета)</a:t>
            </a:r>
          </a:p>
        </p:txBody>
      </p:sp>
    </p:spTree>
    <p:extLst>
      <p:ext uri="{BB962C8B-B14F-4D97-AF65-F5344CB8AC3E}">
        <p14:creationId xmlns:p14="http://schemas.microsoft.com/office/powerpoint/2010/main" val="111233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рий\Downloads\0001-002-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Юрий\Desktop\Новая папка\IMG_20200128_1001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8640"/>
            <a:ext cx="223224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Юрий\Desktop\Новая папка\IMG_20200128_1002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4432491"/>
            <a:ext cx="3024337" cy="224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391887"/>
            <a:ext cx="4971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Игра «Работай двумя руками»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15107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Цель: </a:t>
            </a:r>
            <a:r>
              <a:rPr lang="ru-RU" b="1" dirty="0">
                <a:solidFill>
                  <a:srgbClr val="7030A0"/>
                </a:solidFill>
              </a:rPr>
              <a:t>тренировать взаимодействие полушарий головного мозга, учить распределять внимание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2150" y="1561438"/>
            <a:ext cx="57400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Задачи: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Развивать координацию движений, внимание, память, мелкую моторику.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>
              <a:solidFill>
                <a:srgbClr val="7030A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Воспитывать </a:t>
            </a:r>
            <a:r>
              <a:rPr lang="ru-RU" b="1" dirty="0" smtClean="0">
                <a:solidFill>
                  <a:srgbClr val="7030A0"/>
                </a:solidFill>
              </a:rPr>
              <a:t>самостоятельность, усидчивость</a:t>
            </a:r>
            <a:r>
              <a:rPr lang="ru-RU" b="1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435335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Описание игры: </a:t>
            </a:r>
            <a:r>
              <a:rPr lang="ru-RU" b="1" dirty="0">
                <a:solidFill>
                  <a:srgbClr val="7030A0"/>
                </a:solidFill>
              </a:rPr>
              <a:t>игроку дается поле с нарисованными шаблонами цветных кругов, которые нужно заполнить цветными крышками одновременно двумя руками. </a:t>
            </a:r>
          </a:p>
        </p:txBody>
      </p:sp>
    </p:spTree>
    <p:extLst>
      <p:ext uri="{BB962C8B-B14F-4D97-AF65-F5344CB8AC3E}">
        <p14:creationId xmlns:p14="http://schemas.microsoft.com/office/powerpoint/2010/main" val="12011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рий\Downloads\0001-002-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Юрий\Desktop\Новая папка\IMG_20200128_0954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512" y="392400"/>
            <a:ext cx="2304862" cy="310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287070"/>
            <a:ext cx="5453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Игра «Лабиринт для </a:t>
            </a:r>
            <a:r>
              <a:rPr lang="ru-RU" sz="2800" b="1" dirty="0" err="1">
                <a:solidFill>
                  <a:srgbClr val="0070C0"/>
                </a:solidFill>
              </a:rPr>
              <a:t>скрепышей</a:t>
            </a:r>
            <a:r>
              <a:rPr lang="ru-RU" sz="2800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24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Цель:</a:t>
            </a:r>
            <a:r>
              <a:rPr lang="ru-RU" b="1" dirty="0">
                <a:solidFill>
                  <a:srgbClr val="7030A0"/>
                </a:solidFill>
              </a:rPr>
              <a:t> развитие мелкой моторики пальцев рук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52576" y="1938221"/>
            <a:ext cx="52756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Задачи: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Активизировать речь детей дошкольного возраста.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Развивать </a:t>
            </a:r>
            <a:r>
              <a:rPr lang="ru-RU" b="1" dirty="0">
                <a:solidFill>
                  <a:srgbClr val="7030A0"/>
                </a:solidFill>
              </a:rPr>
              <a:t>внимание, координацию движений.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</a:rPr>
              <a:t>Воспитывать усидчивость.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4176" y="4040389"/>
            <a:ext cx="7356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Описание игры: </a:t>
            </a:r>
            <a:r>
              <a:rPr lang="ru-RU" b="1" dirty="0">
                <a:solidFill>
                  <a:srgbClr val="7030A0"/>
                </a:solidFill>
              </a:rPr>
              <a:t>детям предлагается провести </a:t>
            </a:r>
            <a:r>
              <a:rPr lang="ru-RU" b="1" dirty="0" err="1">
                <a:solidFill>
                  <a:srgbClr val="7030A0"/>
                </a:solidFill>
              </a:rPr>
              <a:t>скрепыша</a:t>
            </a:r>
            <a:r>
              <a:rPr lang="ru-RU" b="1" dirty="0">
                <a:solidFill>
                  <a:srgbClr val="7030A0"/>
                </a:solidFill>
              </a:rPr>
              <a:t> по лабиринту (трубочка для коктейля), при этом проговаривать поставленный звук (например, ш-ш-ш-ш-ш).</a:t>
            </a:r>
          </a:p>
        </p:txBody>
      </p:sp>
    </p:spTree>
    <p:extLst>
      <p:ext uri="{BB962C8B-B14F-4D97-AF65-F5344CB8AC3E}">
        <p14:creationId xmlns:p14="http://schemas.microsoft.com/office/powerpoint/2010/main" val="12011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778</Words>
  <Application>Microsoft Office PowerPoint</Application>
  <PresentationFormat>Экран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</dc:creator>
  <cp:lastModifiedBy>Юрий</cp:lastModifiedBy>
  <cp:revision>15</cp:revision>
  <dcterms:created xsi:type="dcterms:W3CDTF">2020-01-29T04:46:26Z</dcterms:created>
  <dcterms:modified xsi:type="dcterms:W3CDTF">2020-04-07T19:30:12Z</dcterms:modified>
</cp:coreProperties>
</file>