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7" r:id="rId7"/>
    <p:sldId id="263" r:id="rId8"/>
    <p:sldId id="268" r:id="rId9"/>
    <p:sldId id="269" r:id="rId10"/>
    <p:sldId id="265" r:id="rId11"/>
    <p:sldId id="271" r:id="rId12"/>
    <p:sldId id="276" r:id="rId13"/>
    <p:sldId id="273" r:id="rId14"/>
    <p:sldId id="277" r:id="rId15"/>
    <p:sldId id="278" r:id="rId16"/>
    <p:sldId id="280" r:id="rId17"/>
    <p:sldId id="281" r:id="rId18"/>
    <p:sldId id="284" r:id="rId19"/>
    <p:sldId id="282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599"/>
            <a:ext cx="7772400" cy="114300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Государственное бюджетное образовательное учреждение «Школа № 2051»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828800"/>
            <a:ext cx="7620000" cy="3886200"/>
          </a:xfrm>
        </p:spPr>
        <p:txBody>
          <a:bodyPr>
            <a:normAutofit fontScale="92500" lnSpcReduction="20000"/>
          </a:bodyPr>
          <a:lstStyle/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4800" b="1" dirty="0" smtClean="0">
                <a:solidFill>
                  <a:srgbClr val="FF0000"/>
                </a:solidFill>
              </a:rPr>
              <a:t>ИГРА 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«ЧТО ПРОПАЛО?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  Подготовила : Азарян Г. С.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Москва, 2020</a:t>
            </a:r>
            <a:endParaRPr lang="ru-RU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Арут007\Desktop\kisspng-flower-floral-design-paper-clip-art-green-element-5b2ed03863ff65.8960926015297946164096.jpg"/>
          <p:cNvPicPr>
            <a:picLocks noChangeAspect="1" noChangeArrowheads="1"/>
          </p:cNvPicPr>
          <p:nvPr/>
        </p:nvPicPr>
        <p:blipFill>
          <a:blip r:embed="rId2" cstate="print"/>
          <a:srcRect l="5669" r="5354" b="1817"/>
          <a:stretch>
            <a:fillRect/>
          </a:stretch>
        </p:blipFill>
        <p:spPr bwMode="auto">
          <a:xfrm>
            <a:off x="5334000" y="3657600"/>
            <a:ext cx="2390307" cy="2286000"/>
          </a:xfrm>
          <a:prstGeom prst="rect">
            <a:avLst/>
          </a:prstGeom>
          <a:noFill/>
        </p:spPr>
      </p:pic>
      <p:pic>
        <p:nvPicPr>
          <p:cNvPr id="5" name="Picture 3" descr="C:\Users\Арут007\Desktop\8805.png_300.png"/>
          <p:cNvPicPr>
            <a:picLocks noChangeAspect="1" noChangeArrowheads="1"/>
          </p:cNvPicPr>
          <p:nvPr/>
        </p:nvPicPr>
        <p:blipFill>
          <a:blip r:embed="rId3"/>
          <a:srcRect l="12271" t="20157" r="13907" b="16378"/>
          <a:stretch>
            <a:fillRect/>
          </a:stretch>
        </p:blipFill>
        <p:spPr bwMode="auto">
          <a:xfrm>
            <a:off x="4572000" y="1524000"/>
            <a:ext cx="3010186" cy="1680551"/>
          </a:xfrm>
          <a:prstGeom prst="rect">
            <a:avLst/>
          </a:prstGeom>
          <a:noFill/>
        </p:spPr>
      </p:pic>
      <p:pic>
        <p:nvPicPr>
          <p:cNvPr id="4" name="Picture 2" descr="C:\Users\Арут007\Desktop\piramidka_volshebnii_gorodok_piramidka_p4k_1.jpg"/>
          <p:cNvPicPr>
            <a:picLocks noChangeAspect="1" noChangeArrowheads="1"/>
          </p:cNvPicPr>
          <p:nvPr/>
        </p:nvPicPr>
        <p:blipFill>
          <a:blip r:embed="rId4"/>
          <a:srcRect l="14557" r="17792"/>
          <a:stretch>
            <a:fillRect/>
          </a:stretch>
        </p:blipFill>
        <p:spPr bwMode="auto">
          <a:xfrm>
            <a:off x="533400" y="1143000"/>
            <a:ext cx="1669849" cy="24685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ЗАПОМНИ!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906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Пирамида 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Машина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Кукла                                     Цветочек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6" descr="C:\Users\Арут007\Desktop\f1b54bb1e003b6837e9d022fdb2aa685 (1).jpg"/>
          <p:cNvPicPr>
            <a:picLocks noChangeAspect="1" noChangeArrowheads="1"/>
          </p:cNvPicPr>
          <p:nvPr/>
        </p:nvPicPr>
        <p:blipFill>
          <a:blip r:embed="rId5" cstate="print"/>
          <a:srcRect l="29409" t="2178" r="26575" b="2541"/>
          <a:stretch>
            <a:fillRect/>
          </a:stretch>
        </p:blipFill>
        <p:spPr bwMode="auto">
          <a:xfrm>
            <a:off x="2362200" y="2743200"/>
            <a:ext cx="1396010" cy="2950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           </a:t>
            </a:r>
            <a:r>
              <a:rPr lang="ru-RU" sz="5400" b="1" i="1" dirty="0" smtClean="0">
                <a:solidFill>
                  <a:srgbClr val="C00000"/>
                </a:solidFill>
              </a:rPr>
              <a:t>Закрой глаза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C:\Users\Арут007\Desktop\emoji-20x20cm-emoji.jpg"/>
          <p:cNvPicPr>
            <a:picLocks noChangeAspect="1" noChangeArrowheads="1"/>
          </p:cNvPicPr>
          <p:nvPr/>
        </p:nvPicPr>
        <p:blipFill>
          <a:blip r:embed="rId2"/>
          <a:srcRect l="2461" t="9843" r="2461" b="14764"/>
          <a:stretch>
            <a:fillRect/>
          </a:stretch>
        </p:blipFill>
        <p:spPr bwMode="auto">
          <a:xfrm>
            <a:off x="1981200" y="1524000"/>
            <a:ext cx="4495800" cy="4456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Арут007\Desktop\kisspng-flower-floral-design-paper-clip-art-green-element-5b2ed03863ff65.8960926015297946164096.jpg"/>
          <p:cNvPicPr>
            <a:picLocks noChangeAspect="1" noChangeArrowheads="1"/>
          </p:cNvPicPr>
          <p:nvPr/>
        </p:nvPicPr>
        <p:blipFill>
          <a:blip r:embed="rId2" cstate="print"/>
          <a:srcRect l="5669" r="5354" b="1817"/>
          <a:stretch>
            <a:fillRect/>
          </a:stretch>
        </p:blipFill>
        <p:spPr bwMode="auto">
          <a:xfrm>
            <a:off x="5334000" y="3657600"/>
            <a:ext cx="2390307" cy="2286000"/>
          </a:xfrm>
          <a:prstGeom prst="rect">
            <a:avLst/>
          </a:prstGeom>
          <a:noFill/>
        </p:spPr>
      </p:pic>
      <p:pic>
        <p:nvPicPr>
          <p:cNvPr id="5" name="Picture 3" descr="C:\Users\Арут007\Desktop\8805.png_300.png"/>
          <p:cNvPicPr>
            <a:picLocks noChangeAspect="1" noChangeArrowheads="1"/>
          </p:cNvPicPr>
          <p:nvPr/>
        </p:nvPicPr>
        <p:blipFill>
          <a:blip r:embed="rId3"/>
          <a:srcRect l="12271" t="20157" r="13907" b="16378"/>
          <a:stretch>
            <a:fillRect/>
          </a:stretch>
        </p:blipFill>
        <p:spPr bwMode="auto">
          <a:xfrm>
            <a:off x="4572000" y="1524000"/>
            <a:ext cx="3010186" cy="1680551"/>
          </a:xfrm>
          <a:prstGeom prst="rect">
            <a:avLst/>
          </a:prstGeom>
          <a:noFill/>
        </p:spPr>
      </p:pic>
      <p:pic>
        <p:nvPicPr>
          <p:cNvPr id="4" name="Picture 2" descr="C:\Users\Арут007\Desktop\piramidka_volshebnii_gorodok_piramidka_p4k_1.jpg"/>
          <p:cNvPicPr>
            <a:picLocks noChangeAspect="1" noChangeArrowheads="1"/>
          </p:cNvPicPr>
          <p:nvPr/>
        </p:nvPicPr>
        <p:blipFill>
          <a:blip r:embed="rId4"/>
          <a:srcRect l="14557" r="17792"/>
          <a:stretch>
            <a:fillRect/>
          </a:stretch>
        </p:blipFill>
        <p:spPr bwMode="auto">
          <a:xfrm>
            <a:off x="533400" y="1143000"/>
            <a:ext cx="1669849" cy="24685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ЧТО ПРОПАЛО?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906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Пирамида 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Машина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Цветочек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КУКЛА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4" name="Picture 6" descr="C:\Users\Арут007\Desktop\f1b54bb1e003b6837e9d022fdb2aa685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9409" t="2178" r="26575" b="2541"/>
          <a:stretch>
            <a:fillRect/>
          </a:stretch>
        </p:blipFill>
        <p:spPr bwMode="auto">
          <a:xfrm>
            <a:off x="3352800" y="1286672"/>
            <a:ext cx="2290039" cy="4839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Арут007\Desktop\kisspng-flower-floral-design-paper-clip-art-green-element-5b2ed03863ff65.8960926015297946164096.jpg"/>
          <p:cNvPicPr>
            <a:picLocks noChangeAspect="1" noChangeArrowheads="1"/>
          </p:cNvPicPr>
          <p:nvPr/>
        </p:nvPicPr>
        <p:blipFill>
          <a:blip r:embed="rId2" cstate="print"/>
          <a:srcRect l="5669" r="5354" b="1817"/>
          <a:stretch>
            <a:fillRect/>
          </a:stretch>
        </p:blipFill>
        <p:spPr bwMode="auto">
          <a:xfrm>
            <a:off x="5334000" y="3657600"/>
            <a:ext cx="2390307" cy="2286000"/>
          </a:xfrm>
          <a:prstGeom prst="rect">
            <a:avLst/>
          </a:prstGeom>
          <a:noFill/>
        </p:spPr>
      </p:pic>
      <p:pic>
        <p:nvPicPr>
          <p:cNvPr id="5" name="Picture 3" descr="C:\Users\Арут007\Desktop\8805.png_300.png"/>
          <p:cNvPicPr>
            <a:picLocks noChangeAspect="1" noChangeArrowheads="1"/>
          </p:cNvPicPr>
          <p:nvPr/>
        </p:nvPicPr>
        <p:blipFill>
          <a:blip r:embed="rId3"/>
          <a:srcRect l="12271" t="20157" r="13907" b="16378"/>
          <a:stretch>
            <a:fillRect/>
          </a:stretch>
        </p:blipFill>
        <p:spPr bwMode="auto">
          <a:xfrm>
            <a:off x="4572000" y="1524000"/>
            <a:ext cx="3010186" cy="1680551"/>
          </a:xfrm>
          <a:prstGeom prst="rect">
            <a:avLst/>
          </a:prstGeom>
          <a:noFill/>
        </p:spPr>
      </p:pic>
      <p:pic>
        <p:nvPicPr>
          <p:cNvPr id="4" name="Picture 2" descr="C:\Users\Арут007\Desktop\piramidka_volshebnii_gorodok_piramidka_p4k_1.jpg"/>
          <p:cNvPicPr>
            <a:picLocks noChangeAspect="1" noChangeArrowheads="1"/>
          </p:cNvPicPr>
          <p:nvPr/>
        </p:nvPicPr>
        <p:blipFill>
          <a:blip r:embed="rId4"/>
          <a:srcRect l="14557" r="17792"/>
          <a:stretch>
            <a:fillRect/>
          </a:stretch>
        </p:blipFill>
        <p:spPr bwMode="auto">
          <a:xfrm>
            <a:off x="533400" y="1143000"/>
            <a:ext cx="1669849" cy="24685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ЗАПОМНИ!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7924800" cy="49529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Пирамида 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Машина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Кукла                                     Цветочек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6" descr="C:\Users\Арут007\Desktop\f1b54bb1e003b6837e9d022fdb2aa685 (1).jpg"/>
          <p:cNvPicPr>
            <a:picLocks noChangeAspect="1" noChangeArrowheads="1"/>
          </p:cNvPicPr>
          <p:nvPr/>
        </p:nvPicPr>
        <p:blipFill>
          <a:blip r:embed="rId5" cstate="print"/>
          <a:srcRect l="29409" t="2178" r="26575" b="2541"/>
          <a:stretch>
            <a:fillRect/>
          </a:stretch>
        </p:blipFill>
        <p:spPr bwMode="auto">
          <a:xfrm>
            <a:off x="2362200" y="2743200"/>
            <a:ext cx="1396010" cy="2950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rgbClr val="C00000"/>
                </a:solidFill>
              </a:rPr>
              <a:t>           Закрой глаза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C:\Users\Арут007\Desktop\emoji-20x20cm-emoji.jpg"/>
          <p:cNvPicPr>
            <a:picLocks noChangeAspect="1" noChangeArrowheads="1"/>
          </p:cNvPicPr>
          <p:nvPr/>
        </p:nvPicPr>
        <p:blipFill>
          <a:blip r:embed="rId2"/>
          <a:srcRect l="2461" t="9843" r="2461" b="14764"/>
          <a:stretch>
            <a:fillRect/>
          </a:stretch>
        </p:blipFill>
        <p:spPr bwMode="auto">
          <a:xfrm>
            <a:off x="1981200" y="1524000"/>
            <a:ext cx="4495800" cy="4456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Арут007\Desktop\8805.png_300.png"/>
          <p:cNvPicPr>
            <a:picLocks noChangeAspect="1" noChangeArrowheads="1"/>
          </p:cNvPicPr>
          <p:nvPr/>
        </p:nvPicPr>
        <p:blipFill>
          <a:blip r:embed="rId2"/>
          <a:srcRect l="12271" t="20157" r="13907" b="16378"/>
          <a:stretch>
            <a:fillRect/>
          </a:stretch>
        </p:blipFill>
        <p:spPr bwMode="auto">
          <a:xfrm>
            <a:off x="4572000" y="1524000"/>
            <a:ext cx="3010186" cy="1680551"/>
          </a:xfrm>
          <a:prstGeom prst="rect">
            <a:avLst/>
          </a:prstGeom>
          <a:noFill/>
        </p:spPr>
      </p:pic>
      <p:pic>
        <p:nvPicPr>
          <p:cNvPr id="4" name="Picture 2" descr="C:\Users\Арут007\Desktop\piramidka_volshebnii_gorodok_piramidka_p4k_1.jpg"/>
          <p:cNvPicPr>
            <a:picLocks noChangeAspect="1" noChangeArrowheads="1"/>
          </p:cNvPicPr>
          <p:nvPr/>
        </p:nvPicPr>
        <p:blipFill>
          <a:blip r:embed="rId3"/>
          <a:srcRect l="14557" r="17792"/>
          <a:stretch>
            <a:fillRect/>
          </a:stretch>
        </p:blipFill>
        <p:spPr bwMode="auto">
          <a:xfrm>
            <a:off x="533400" y="1143000"/>
            <a:ext cx="1669849" cy="24685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ЧТО ПРОПАЛО?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077200" cy="50291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Пирамида 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Машина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Кукла                                    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6" descr="C:\Users\Арут007\Desktop\f1b54bb1e003b6837e9d022fdb2aa685 (1).jpg"/>
          <p:cNvPicPr>
            <a:picLocks noChangeAspect="1" noChangeArrowheads="1"/>
          </p:cNvPicPr>
          <p:nvPr/>
        </p:nvPicPr>
        <p:blipFill>
          <a:blip r:embed="rId4" cstate="print"/>
          <a:srcRect l="29409" t="2178" r="26575" b="2541"/>
          <a:stretch>
            <a:fillRect/>
          </a:stretch>
        </p:blipFill>
        <p:spPr bwMode="auto">
          <a:xfrm>
            <a:off x="2362200" y="2743200"/>
            <a:ext cx="1396010" cy="2950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ЦВЕТОЧЕК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pic>
        <p:nvPicPr>
          <p:cNvPr id="4" name="Picture 5" descr="C:\Users\Арут007\Desktop\kisspng-flower-floral-design-paper-clip-art-green-element-5b2ed03863ff65.89609260152979461640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669" r="5354" b="1817"/>
          <a:stretch>
            <a:fillRect/>
          </a:stretch>
        </p:blipFill>
        <p:spPr bwMode="auto">
          <a:xfrm>
            <a:off x="2205697" y="1600200"/>
            <a:ext cx="473260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Арут007\Desktop\kisspng-flower-floral-design-paper-clip-art-green-element-5b2ed03863ff65.8960926015297946164096.jpg"/>
          <p:cNvPicPr>
            <a:picLocks noChangeAspect="1" noChangeArrowheads="1"/>
          </p:cNvPicPr>
          <p:nvPr/>
        </p:nvPicPr>
        <p:blipFill>
          <a:blip r:embed="rId2" cstate="print"/>
          <a:srcRect l="5669" r="5354" b="1817"/>
          <a:stretch>
            <a:fillRect/>
          </a:stretch>
        </p:blipFill>
        <p:spPr bwMode="auto">
          <a:xfrm>
            <a:off x="5334000" y="3657600"/>
            <a:ext cx="2390307" cy="2286000"/>
          </a:xfrm>
          <a:prstGeom prst="rect">
            <a:avLst/>
          </a:prstGeom>
          <a:noFill/>
        </p:spPr>
      </p:pic>
      <p:pic>
        <p:nvPicPr>
          <p:cNvPr id="5" name="Picture 3" descr="C:\Users\Арут007\Desktop\8805.png_300.png"/>
          <p:cNvPicPr>
            <a:picLocks noChangeAspect="1" noChangeArrowheads="1"/>
          </p:cNvPicPr>
          <p:nvPr/>
        </p:nvPicPr>
        <p:blipFill>
          <a:blip r:embed="rId3"/>
          <a:srcRect l="12271" t="20157" r="13907" b="16378"/>
          <a:stretch>
            <a:fillRect/>
          </a:stretch>
        </p:blipFill>
        <p:spPr bwMode="auto">
          <a:xfrm>
            <a:off x="4572000" y="1524000"/>
            <a:ext cx="3010186" cy="1680551"/>
          </a:xfrm>
          <a:prstGeom prst="rect">
            <a:avLst/>
          </a:prstGeom>
          <a:noFill/>
        </p:spPr>
      </p:pic>
      <p:pic>
        <p:nvPicPr>
          <p:cNvPr id="4" name="Picture 2" descr="C:\Users\Арут007\Desktop\piramidka_volshebnii_gorodok_piramidka_p4k_1.jpg"/>
          <p:cNvPicPr>
            <a:picLocks noChangeAspect="1" noChangeArrowheads="1"/>
          </p:cNvPicPr>
          <p:nvPr/>
        </p:nvPicPr>
        <p:blipFill>
          <a:blip r:embed="rId4"/>
          <a:srcRect l="14557" r="17792"/>
          <a:stretch>
            <a:fillRect/>
          </a:stretch>
        </p:blipFill>
        <p:spPr bwMode="auto">
          <a:xfrm>
            <a:off x="533400" y="1143000"/>
            <a:ext cx="1669849" cy="246856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7924800" cy="49529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Пирамида 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Машина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Кукла                                     Цветочек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6" descr="C:\Users\Арут007\Desktop\f1b54bb1e003b6837e9d022fdb2aa685 (1).jpg"/>
          <p:cNvPicPr>
            <a:picLocks noChangeAspect="1" noChangeArrowheads="1"/>
          </p:cNvPicPr>
          <p:nvPr/>
        </p:nvPicPr>
        <p:blipFill>
          <a:blip r:embed="rId5" cstate="print"/>
          <a:srcRect l="29409" t="2178" r="26575" b="2541"/>
          <a:stretch>
            <a:fillRect/>
          </a:stretch>
        </p:blipFill>
        <p:spPr bwMode="auto">
          <a:xfrm>
            <a:off x="2362200" y="2743200"/>
            <a:ext cx="1396010" cy="2950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32766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МОЛОДЕЦ!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Арут007\Desktop\kisspng-flower-floral-design-paper-clip-art-green-element-5b2ed03863ff65.8960926015297946164096.jpg"/>
          <p:cNvPicPr>
            <a:picLocks noChangeAspect="1" noChangeArrowheads="1"/>
          </p:cNvPicPr>
          <p:nvPr/>
        </p:nvPicPr>
        <p:blipFill>
          <a:blip r:embed="rId2" cstate="print"/>
          <a:srcRect l="5669" r="5354" b="1817"/>
          <a:stretch>
            <a:fillRect/>
          </a:stretch>
        </p:blipFill>
        <p:spPr bwMode="auto">
          <a:xfrm>
            <a:off x="5334000" y="3657600"/>
            <a:ext cx="2390307" cy="2286000"/>
          </a:xfrm>
          <a:prstGeom prst="rect">
            <a:avLst/>
          </a:prstGeom>
          <a:noFill/>
        </p:spPr>
      </p:pic>
      <p:pic>
        <p:nvPicPr>
          <p:cNvPr id="5" name="Picture 3" descr="C:\Users\Арут007\Desktop\8805.png_300.png"/>
          <p:cNvPicPr>
            <a:picLocks noChangeAspect="1" noChangeArrowheads="1"/>
          </p:cNvPicPr>
          <p:nvPr/>
        </p:nvPicPr>
        <p:blipFill>
          <a:blip r:embed="rId3"/>
          <a:srcRect l="12271" t="20157" r="13907" b="16378"/>
          <a:stretch>
            <a:fillRect/>
          </a:stretch>
        </p:blipFill>
        <p:spPr bwMode="auto">
          <a:xfrm>
            <a:off x="4572000" y="1524000"/>
            <a:ext cx="3010186" cy="1680551"/>
          </a:xfrm>
          <a:prstGeom prst="rect">
            <a:avLst/>
          </a:prstGeom>
          <a:noFill/>
        </p:spPr>
      </p:pic>
      <p:pic>
        <p:nvPicPr>
          <p:cNvPr id="4" name="Picture 2" descr="C:\Users\Арут007\Desktop\piramidka_volshebnii_gorodok_piramidka_p4k_1.jpg"/>
          <p:cNvPicPr>
            <a:picLocks noChangeAspect="1" noChangeArrowheads="1"/>
          </p:cNvPicPr>
          <p:nvPr/>
        </p:nvPicPr>
        <p:blipFill>
          <a:blip r:embed="rId4"/>
          <a:srcRect l="14557" r="17792"/>
          <a:stretch>
            <a:fillRect/>
          </a:stretch>
        </p:blipFill>
        <p:spPr bwMode="auto">
          <a:xfrm>
            <a:off x="533400" y="1143000"/>
            <a:ext cx="1669849" cy="24685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ЗАПОМНИ!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906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Пирамида 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Машина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Кукла                                     Цветочек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6" descr="C:\Users\Арут007\Desktop\f1b54bb1e003b6837e9d022fdb2aa685 (1).jpg"/>
          <p:cNvPicPr>
            <a:picLocks noChangeAspect="1" noChangeArrowheads="1"/>
          </p:cNvPicPr>
          <p:nvPr/>
        </p:nvPicPr>
        <p:blipFill>
          <a:blip r:embed="rId5" cstate="print"/>
          <a:srcRect l="29409" t="2178" r="26575" b="2541"/>
          <a:stretch>
            <a:fillRect/>
          </a:stretch>
        </p:blipFill>
        <p:spPr bwMode="auto">
          <a:xfrm>
            <a:off x="2362200" y="2743200"/>
            <a:ext cx="1396010" cy="2950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rgbClr val="C00000"/>
                </a:solidFill>
              </a:rPr>
              <a:t>           Закрой глаза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C:\Users\Арут007\Desktop\emoji-20x20cm-emoji.jpg"/>
          <p:cNvPicPr>
            <a:picLocks noChangeAspect="1" noChangeArrowheads="1"/>
          </p:cNvPicPr>
          <p:nvPr/>
        </p:nvPicPr>
        <p:blipFill>
          <a:blip r:embed="rId2"/>
          <a:srcRect l="2461" t="9843" r="2461" b="14764"/>
          <a:stretch>
            <a:fillRect/>
          </a:stretch>
        </p:blipFill>
        <p:spPr bwMode="auto">
          <a:xfrm>
            <a:off x="1981200" y="1524000"/>
            <a:ext cx="4495800" cy="4456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Арут007\Desktop\kisspng-flower-floral-design-paper-clip-art-green-element-5b2ed03863ff65.8960926015297946164096.jpg"/>
          <p:cNvPicPr>
            <a:picLocks noChangeAspect="1" noChangeArrowheads="1"/>
          </p:cNvPicPr>
          <p:nvPr/>
        </p:nvPicPr>
        <p:blipFill>
          <a:blip r:embed="rId2" cstate="print"/>
          <a:srcRect l="5669" r="5354" b="1817"/>
          <a:stretch>
            <a:fillRect/>
          </a:stretch>
        </p:blipFill>
        <p:spPr bwMode="auto">
          <a:xfrm>
            <a:off x="5334000" y="3657600"/>
            <a:ext cx="2390307" cy="2286000"/>
          </a:xfrm>
          <a:prstGeom prst="rect">
            <a:avLst/>
          </a:prstGeom>
          <a:noFill/>
        </p:spPr>
      </p:pic>
      <p:pic>
        <p:nvPicPr>
          <p:cNvPr id="5" name="Picture 3" descr="C:\Users\Арут007\Desktop\8805.png_300.png"/>
          <p:cNvPicPr>
            <a:picLocks noChangeAspect="1" noChangeArrowheads="1"/>
          </p:cNvPicPr>
          <p:nvPr/>
        </p:nvPicPr>
        <p:blipFill>
          <a:blip r:embed="rId3"/>
          <a:srcRect l="12271" t="20157" r="13907" b="16378"/>
          <a:stretch>
            <a:fillRect/>
          </a:stretch>
        </p:blipFill>
        <p:spPr bwMode="auto">
          <a:xfrm>
            <a:off x="4572000" y="1524000"/>
            <a:ext cx="3010186" cy="16805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ЧТО ПРОПАЛО?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5211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Машина  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Кукла                                     Цветочек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6" descr="C:\Users\Арут007\Desktop\f1b54bb1e003b6837e9d022fdb2aa685 (1).jpg"/>
          <p:cNvPicPr>
            <a:picLocks noChangeAspect="1" noChangeArrowheads="1"/>
          </p:cNvPicPr>
          <p:nvPr/>
        </p:nvPicPr>
        <p:blipFill>
          <a:blip r:embed="rId4" cstate="print"/>
          <a:srcRect l="29409" t="2178" r="26575" b="2541"/>
          <a:stretch>
            <a:fillRect/>
          </a:stretch>
        </p:blipFill>
        <p:spPr bwMode="auto">
          <a:xfrm>
            <a:off x="2362200" y="2743200"/>
            <a:ext cx="1396010" cy="2950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ПИРАМИДА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4" name="Picture 2" descr="C:\Users\Арут007\Desktop\piramidka_volshebnii_gorodok_piramidka_p4k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4557" r="17792"/>
          <a:stretch>
            <a:fillRect/>
          </a:stretch>
        </p:blipFill>
        <p:spPr bwMode="auto">
          <a:xfrm>
            <a:off x="2895600" y="1371600"/>
            <a:ext cx="306185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Арут007\Desktop\kisspng-flower-floral-design-paper-clip-art-green-element-5b2ed03863ff65.8960926015297946164096.jpg"/>
          <p:cNvPicPr>
            <a:picLocks noChangeAspect="1" noChangeArrowheads="1"/>
          </p:cNvPicPr>
          <p:nvPr/>
        </p:nvPicPr>
        <p:blipFill>
          <a:blip r:embed="rId2" cstate="print"/>
          <a:srcRect l="5669" r="5354" b="1817"/>
          <a:stretch>
            <a:fillRect/>
          </a:stretch>
        </p:blipFill>
        <p:spPr bwMode="auto">
          <a:xfrm>
            <a:off x="5334000" y="3657600"/>
            <a:ext cx="2390307" cy="2286000"/>
          </a:xfrm>
          <a:prstGeom prst="rect">
            <a:avLst/>
          </a:prstGeom>
          <a:noFill/>
        </p:spPr>
      </p:pic>
      <p:pic>
        <p:nvPicPr>
          <p:cNvPr id="5" name="Picture 3" descr="C:\Users\Арут007\Desktop\8805.png_300.png"/>
          <p:cNvPicPr>
            <a:picLocks noChangeAspect="1" noChangeArrowheads="1"/>
          </p:cNvPicPr>
          <p:nvPr/>
        </p:nvPicPr>
        <p:blipFill>
          <a:blip r:embed="rId3"/>
          <a:srcRect l="12271" t="20157" r="13907" b="16378"/>
          <a:stretch>
            <a:fillRect/>
          </a:stretch>
        </p:blipFill>
        <p:spPr bwMode="auto">
          <a:xfrm>
            <a:off x="4572000" y="1524000"/>
            <a:ext cx="3010186" cy="1680551"/>
          </a:xfrm>
          <a:prstGeom prst="rect">
            <a:avLst/>
          </a:prstGeom>
          <a:noFill/>
        </p:spPr>
      </p:pic>
      <p:pic>
        <p:nvPicPr>
          <p:cNvPr id="4" name="Picture 2" descr="C:\Users\Арут007\Desktop\piramidka_volshebnii_gorodok_piramidka_p4k_1.jpg"/>
          <p:cNvPicPr>
            <a:picLocks noChangeAspect="1" noChangeArrowheads="1"/>
          </p:cNvPicPr>
          <p:nvPr/>
        </p:nvPicPr>
        <p:blipFill>
          <a:blip r:embed="rId4"/>
          <a:srcRect l="14557" r="17792"/>
          <a:stretch>
            <a:fillRect/>
          </a:stretch>
        </p:blipFill>
        <p:spPr bwMode="auto">
          <a:xfrm>
            <a:off x="533400" y="1143000"/>
            <a:ext cx="1669849" cy="24685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ЗАПОМНИ!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906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Пирамида 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Машина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Кукла                                     Цветочек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6" descr="C:\Users\Арут007\Desktop\f1b54bb1e003b6837e9d022fdb2aa685 (1).jpg"/>
          <p:cNvPicPr>
            <a:picLocks noChangeAspect="1" noChangeArrowheads="1"/>
          </p:cNvPicPr>
          <p:nvPr/>
        </p:nvPicPr>
        <p:blipFill>
          <a:blip r:embed="rId5" cstate="print"/>
          <a:srcRect l="29409" t="2178" r="26575" b="2541"/>
          <a:stretch>
            <a:fillRect/>
          </a:stretch>
        </p:blipFill>
        <p:spPr bwMode="auto">
          <a:xfrm>
            <a:off x="2362200" y="2743200"/>
            <a:ext cx="1396010" cy="2950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           </a:t>
            </a:r>
            <a:r>
              <a:rPr lang="ru-RU" sz="5400" b="1" i="1" dirty="0" smtClean="0">
                <a:solidFill>
                  <a:srgbClr val="C00000"/>
                </a:solidFill>
              </a:rPr>
              <a:t>Закрой глаза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C:\Users\Арут007\Desktop\emoji-20x20cm-emoji.jpg"/>
          <p:cNvPicPr>
            <a:picLocks noChangeAspect="1" noChangeArrowheads="1"/>
          </p:cNvPicPr>
          <p:nvPr/>
        </p:nvPicPr>
        <p:blipFill>
          <a:blip r:embed="rId2"/>
          <a:srcRect l="2461" t="9843" r="2461" b="14764"/>
          <a:stretch>
            <a:fillRect/>
          </a:stretch>
        </p:blipFill>
        <p:spPr bwMode="auto">
          <a:xfrm>
            <a:off x="1981200" y="1524000"/>
            <a:ext cx="4495800" cy="4456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Арут007\Desktop\kisspng-flower-floral-design-paper-clip-art-green-element-5b2ed03863ff65.8960926015297946164096.jpg"/>
          <p:cNvPicPr>
            <a:picLocks noChangeAspect="1" noChangeArrowheads="1"/>
          </p:cNvPicPr>
          <p:nvPr/>
        </p:nvPicPr>
        <p:blipFill>
          <a:blip r:embed="rId2" cstate="print"/>
          <a:srcRect l="5669" r="5354" b="1817"/>
          <a:stretch>
            <a:fillRect/>
          </a:stretch>
        </p:blipFill>
        <p:spPr bwMode="auto">
          <a:xfrm>
            <a:off x="5334000" y="3657600"/>
            <a:ext cx="2390307" cy="2286000"/>
          </a:xfrm>
          <a:prstGeom prst="rect">
            <a:avLst/>
          </a:prstGeom>
          <a:noFill/>
        </p:spPr>
      </p:pic>
      <p:pic>
        <p:nvPicPr>
          <p:cNvPr id="4" name="Picture 2" descr="C:\Users\Арут007\Desktop\piramidka_volshebnii_gorodok_piramidka_p4k_1.jpg"/>
          <p:cNvPicPr>
            <a:picLocks noChangeAspect="1" noChangeArrowheads="1"/>
          </p:cNvPicPr>
          <p:nvPr/>
        </p:nvPicPr>
        <p:blipFill>
          <a:blip r:embed="rId3"/>
          <a:srcRect l="14557" r="17792"/>
          <a:stretch>
            <a:fillRect/>
          </a:stretch>
        </p:blipFill>
        <p:spPr bwMode="auto">
          <a:xfrm>
            <a:off x="533400" y="1143000"/>
            <a:ext cx="1669849" cy="24685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ЧТО ПРОПАЛО?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5211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Пирамида 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  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Кукла                                     Цветочек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6" descr="C:\Users\Арут007\Desktop\f1b54bb1e003b6837e9d022fdb2aa685 (1).jpg"/>
          <p:cNvPicPr>
            <a:picLocks noChangeAspect="1" noChangeArrowheads="1"/>
          </p:cNvPicPr>
          <p:nvPr/>
        </p:nvPicPr>
        <p:blipFill>
          <a:blip r:embed="rId4" cstate="print"/>
          <a:srcRect l="29409" t="2178" r="26575" b="2541"/>
          <a:stretch>
            <a:fillRect/>
          </a:stretch>
        </p:blipFill>
        <p:spPr bwMode="auto">
          <a:xfrm>
            <a:off x="2362200" y="2743200"/>
            <a:ext cx="1396010" cy="2950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МАШИНА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4" name="Picture 3" descr="C:\Users\Арут007\Desktop\8805.png_300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2271" t="20157" r="13907" b="16378"/>
          <a:stretch>
            <a:fillRect/>
          </a:stretch>
        </p:blipFill>
        <p:spPr bwMode="auto">
          <a:xfrm>
            <a:off x="1473772" y="2133600"/>
            <a:ext cx="5689028" cy="3175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114</Words>
  <PresentationFormat>Экран (4:3)</PresentationFormat>
  <Paragraphs>116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Государственное бюджетное образовательное учреждение «Школа № 2051»</vt:lpstr>
      <vt:lpstr>ЗАПОМНИ!</vt:lpstr>
      <vt:lpstr>Слайд 3</vt:lpstr>
      <vt:lpstr>ЧТО ПРОПАЛО?</vt:lpstr>
      <vt:lpstr>ПИРАМИДА</vt:lpstr>
      <vt:lpstr>ЗАПОМНИ!</vt:lpstr>
      <vt:lpstr>Слайд 7</vt:lpstr>
      <vt:lpstr>ЧТО ПРОПАЛО?</vt:lpstr>
      <vt:lpstr>МАШИНА</vt:lpstr>
      <vt:lpstr>ЗАПОМНИ!</vt:lpstr>
      <vt:lpstr>Слайд 11</vt:lpstr>
      <vt:lpstr>ЧТО ПРОПАЛО?</vt:lpstr>
      <vt:lpstr>КУКЛА</vt:lpstr>
      <vt:lpstr>ЗАПОМНИ!</vt:lpstr>
      <vt:lpstr>Слайд 15</vt:lpstr>
      <vt:lpstr>ЧТО ПРОПАЛО?</vt:lpstr>
      <vt:lpstr>ЦВЕТОЧЕК</vt:lpstr>
      <vt:lpstr>Слайд 18</vt:lpstr>
      <vt:lpstr>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Арут Азарян</dc:creator>
  <cp:lastModifiedBy>Арут007</cp:lastModifiedBy>
  <cp:revision>2</cp:revision>
  <dcterms:created xsi:type="dcterms:W3CDTF">2020-05-24T16:18:43Z</dcterms:created>
  <dcterms:modified xsi:type="dcterms:W3CDTF">2020-05-24T17:56:26Z</dcterms:modified>
</cp:coreProperties>
</file>