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6" r:id="rId10"/>
    <p:sldId id="265" r:id="rId11"/>
    <p:sldId id="267" r:id="rId12"/>
    <p:sldId id="268" r:id="rId13"/>
    <p:sldId id="277" r:id="rId14"/>
    <p:sldId id="278" r:id="rId15"/>
    <p:sldId id="279" r:id="rId16"/>
    <p:sldId id="280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26C80F-DA3B-4D04-861E-E233130CD4F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D5BB6FA-44C2-4F75-B01B-0F84D1693282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Познавательная сфера</a:t>
          </a:r>
          <a:endParaRPr lang="ru-RU" dirty="0"/>
        </a:p>
      </dgm:t>
    </dgm:pt>
    <dgm:pt modelId="{9CBBED7B-50E3-42BE-8CE1-872EEDD2CD28}" type="parTrans" cxnId="{E259A86B-E865-44FB-9B17-7E8250C24659}">
      <dgm:prSet/>
      <dgm:spPr/>
      <dgm:t>
        <a:bodyPr/>
        <a:lstStyle/>
        <a:p>
          <a:endParaRPr lang="ru-RU"/>
        </a:p>
      </dgm:t>
    </dgm:pt>
    <dgm:pt modelId="{FAB08A5A-CEA0-4DA1-BA12-D0689EFF8A2C}" type="sibTrans" cxnId="{E259A86B-E865-44FB-9B17-7E8250C24659}">
      <dgm:prSet/>
      <dgm:spPr/>
      <dgm:t>
        <a:bodyPr/>
        <a:lstStyle/>
        <a:p>
          <a:endParaRPr lang="ru-RU"/>
        </a:p>
      </dgm:t>
    </dgm:pt>
    <dgm:pt modelId="{9F61A9FC-DD57-4DFA-A604-855FDC27FE44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Эмоционально-волевая сфера</a:t>
          </a:r>
          <a:endParaRPr lang="ru-RU" dirty="0"/>
        </a:p>
      </dgm:t>
    </dgm:pt>
    <dgm:pt modelId="{F18B3865-F245-48F0-BD74-EBF0D9B7C3B5}" type="parTrans" cxnId="{458EF8B7-6B65-4146-9C66-41E7452AA56C}">
      <dgm:prSet/>
      <dgm:spPr/>
      <dgm:t>
        <a:bodyPr/>
        <a:lstStyle/>
        <a:p>
          <a:endParaRPr lang="ru-RU"/>
        </a:p>
      </dgm:t>
    </dgm:pt>
    <dgm:pt modelId="{E144C5F6-0483-4282-BC7F-B7F2EECEFEBE}" type="sibTrans" cxnId="{458EF8B7-6B65-4146-9C66-41E7452AA56C}">
      <dgm:prSet/>
      <dgm:spPr/>
      <dgm:t>
        <a:bodyPr/>
        <a:lstStyle/>
        <a:p>
          <a:endParaRPr lang="ru-RU"/>
        </a:p>
      </dgm:t>
    </dgm:pt>
    <dgm:pt modelId="{A64C2769-7836-42A6-A706-36B7177C6BE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Коммуникативная сфера</a:t>
          </a:r>
          <a:endParaRPr lang="ru-RU" dirty="0"/>
        </a:p>
      </dgm:t>
    </dgm:pt>
    <dgm:pt modelId="{2ADB661F-86AE-4DBE-AAAC-F49069C8BF5A}" type="parTrans" cxnId="{3E5924CA-B2AE-4FFF-A797-D8484883E78D}">
      <dgm:prSet/>
      <dgm:spPr/>
      <dgm:t>
        <a:bodyPr/>
        <a:lstStyle/>
        <a:p>
          <a:endParaRPr lang="ru-RU"/>
        </a:p>
      </dgm:t>
    </dgm:pt>
    <dgm:pt modelId="{C76A70F8-6ABA-4708-86D3-324EEBA56118}" type="sibTrans" cxnId="{3E5924CA-B2AE-4FFF-A797-D8484883E78D}">
      <dgm:prSet/>
      <dgm:spPr/>
      <dgm:t>
        <a:bodyPr/>
        <a:lstStyle/>
        <a:p>
          <a:endParaRPr lang="ru-RU"/>
        </a:p>
      </dgm:t>
    </dgm:pt>
    <dgm:pt modelId="{739F29D5-6125-4A96-9E62-BC0036B7A393}" type="pres">
      <dgm:prSet presAssocID="{B326C80F-DA3B-4D04-861E-E233130CD4F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3311CB-F32E-4DE4-83AC-CE7A83E9F6E5}" type="pres">
      <dgm:prSet presAssocID="{0D5BB6FA-44C2-4F75-B01B-0F84D1693282}" presName="parentLin" presStyleCnt="0"/>
      <dgm:spPr/>
    </dgm:pt>
    <dgm:pt modelId="{D78A16B5-2C6B-4048-83C9-5774FD5AAF7F}" type="pres">
      <dgm:prSet presAssocID="{0D5BB6FA-44C2-4F75-B01B-0F84D169328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0BF260E-0EF5-473F-A7F9-1539B248FCF2}" type="pres">
      <dgm:prSet presAssocID="{0D5BB6FA-44C2-4F75-B01B-0F84D169328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9CA6F-45C1-4853-BAD1-E4423AB6F9D2}" type="pres">
      <dgm:prSet presAssocID="{0D5BB6FA-44C2-4F75-B01B-0F84D1693282}" presName="negativeSpace" presStyleCnt="0"/>
      <dgm:spPr/>
    </dgm:pt>
    <dgm:pt modelId="{E0683368-C3C3-46C3-B891-9BAC0F743D88}" type="pres">
      <dgm:prSet presAssocID="{0D5BB6FA-44C2-4F75-B01B-0F84D1693282}" presName="childText" presStyleLbl="conFgAcc1" presStyleIdx="0" presStyleCnt="3">
        <dgm:presLayoutVars>
          <dgm:bulletEnabled val="1"/>
        </dgm:presLayoutVars>
      </dgm:prSet>
      <dgm:spPr/>
    </dgm:pt>
    <dgm:pt modelId="{339CD8F4-D8B4-41A4-9854-9AB310B080F5}" type="pres">
      <dgm:prSet presAssocID="{FAB08A5A-CEA0-4DA1-BA12-D0689EFF8A2C}" presName="spaceBetweenRectangles" presStyleCnt="0"/>
      <dgm:spPr/>
    </dgm:pt>
    <dgm:pt modelId="{002ACA33-1E99-4EEC-869D-16570B6F63C1}" type="pres">
      <dgm:prSet presAssocID="{9F61A9FC-DD57-4DFA-A604-855FDC27FE44}" presName="parentLin" presStyleCnt="0"/>
      <dgm:spPr/>
    </dgm:pt>
    <dgm:pt modelId="{2572AA6A-822A-4646-8C54-07C6D9F4704A}" type="pres">
      <dgm:prSet presAssocID="{9F61A9FC-DD57-4DFA-A604-855FDC27FE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1C29383-F3A6-457B-A720-29BECCF727FA}" type="pres">
      <dgm:prSet presAssocID="{9F61A9FC-DD57-4DFA-A604-855FDC27FE4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0B0F8-9A08-4E15-9354-225CC8B417F6}" type="pres">
      <dgm:prSet presAssocID="{9F61A9FC-DD57-4DFA-A604-855FDC27FE44}" presName="negativeSpace" presStyleCnt="0"/>
      <dgm:spPr/>
    </dgm:pt>
    <dgm:pt modelId="{2478D6B5-B31E-4C02-9A30-07462B0E8FEC}" type="pres">
      <dgm:prSet presAssocID="{9F61A9FC-DD57-4DFA-A604-855FDC27FE44}" presName="childText" presStyleLbl="conFgAcc1" presStyleIdx="1" presStyleCnt="3">
        <dgm:presLayoutVars>
          <dgm:bulletEnabled val="1"/>
        </dgm:presLayoutVars>
      </dgm:prSet>
      <dgm:spPr/>
    </dgm:pt>
    <dgm:pt modelId="{86DEFB49-038A-4992-BD07-74DDC988312F}" type="pres">
      <dgm:prSet presAssocID="{E144C5F6-0483-4282-BC7F-B7F2EECEFEBE}" presName="spaceBetweenRectangles" presStyleCnt="0"/>
      <dgm:spPr/>
    </dgm:pt>
    <dgm:pt modelId="{9C0D00EC-7728-4EF7-BA54-523172F807D7}" type="pres">
      <dgm:prSet presAssocID="{A64C2769-7836-42A6-A706-36B7177C6BE9}" presName="parentLin" presStyleCnt="0"/>
      <dgm:spPr/>
    </dgm:pt>
    <dgm:pt modelId="{CE298667-CED2-4D54-9138-2ECE8CEBF834}" type="pres">
      <dgm:prSet presAssocID="{A64C2769-7836-42A6-A706-36B7177C6BE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B2BA2C6-F6FA-4331-914E-80E829096FFD}" type="pres">
      <dgm:prSet presAssocID="{A64C2769-7836-42A6-A706-36B7177C6B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E497C-6DFA-499F-B165-52A08EDBAAD8}" type="pres">
      <dgm:prSet presAssocID="{A64C2769-7836-42A6-A706-36B7177C6BE9}" presName="negativeSpace" presStyleCnt="0"/>
      <dgm:spPr/>
    </dgm:pt>
    <dgm:pt modelId="{1C178F10-B7E4-467F-B8A0-54AA6A757B76}" type="pres">
      <dgm:prSet presAssocID="{A64C2769-7836-42A6-A706-36B7177C6BE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415485C-C0EA-4591-8DA8-DE19816B3814}" type="presOf" srcId="{9F61A9FC-DD57-4DFA-A604-855FDC27FE44}" destId="{2572AA6A-822A-4646-8C54-07C6D9F4704A}" srcOrd="0" destOrd="0" presId="urn:microsoft.com/office/officeart/2005/8/layout/list1"/>
    <dgm:cxn modelId="{458EF8B7-6B65-4146-9C66-41E7452AA56C}" srcId="{B326C80F-DA3B-4D04-861E-E233130CD4F2}" destId="{9F61A9FC-DD57-4DFA-A604-855FDC27FE44}" srcOrd="1" destOrd="0" parTransId="{F18B3865-F245-48F0-BD74-EBF0D9B7C3B5}" sibTransId="{E144C5F6-0483-4282-BC7F-B7F2EECEFEBE}"/>
    <dgm:cxn modelId="{FFEED641-81B5-4B51-AD79-83FED05F4CEF}" type="presOf" srcId="{9F61A9FC-DD57-4DFA-A604-855FDC27FE44}" destId="{71C29383-F3A6-457B-A720-29BECCF727FA}" srcOrd="1" destOrd="0" presId="urn:microsoft.com/office/officeart/2005/8/layout/list1"/>
    <dgm:cxn modelId="{8AAB1B66-B58E-43A4-8A13-198308B27FC6}" type="presOf" srcId="{A64C2769-7836-42A6-A706-36B7177C6BE9}" destId="{CE298667-CED2-4D54-9138-2ECE8CEBF834}" srcOrd="0" destOrd="0" presId="urn:microsoft.com/office/officeart/2005/8/layout/list1"/>
    <dgm:cxn modelId="{0CAF8598-AEE9-4EEE-AFB4-C774B2E84142}" type="presOf" srcId="{B326C80F-DA3B-4D04-861E-E233130CD4F2}" destId="{739F29D5-6125-4A96-9E62-BC0036B7A393}" srcOrd="0" destOrd="0" presId="urn:microsoft.com/office/officeart/2005/8/layout/list1"/>
    <dgm:cxn modelId="{AF2FB70B-8F81-4057-9990-09D4F8C7ED61}" type="presOf" srcId="{A64C2769-7836-42A6-A706-36B7177C6BE9}" destId="{0B2BA2C6-F6FA-4331-914E-80E829096FFD}" srcOrd="1" destOrd="0" presId="urn:microsoft.com/office/officeart/2005/8/layout/list1"/>
    <dgm:cxn modelId="{BD1BB375-FC7A-431D-B173-1C91177716E5}" type="presOf" srcId="{0D5BB6FA-44C2-4F75-B01B-0F84D1693282}" destId="{90BF260E-0EF5-473F-A7F9-1539B248FCF2}" srcOrd="1" destOrd="0" presId="urn:microsoft.com/office/officeart/2005/8/layout/list1"/>
    <dgm:cxn modelId="{3E5924CA-B2AE-4FFF-A797-D8484883E78D}" srcId="{B326C80F-DA3B-4D04-861E-E233130CD4F2}" destId="{A64C2769-7836-42A6-A706-36B7177C6BE9}" srcOrd="2" destOrd="0" parTransId="{2ADB661F-86AE-4DBE-AAAC-F49069C8BF5A}" sibTransId="{C76A70F8-6ABA-4708-86D3-324EEBA56118}"/>
    <dgm:cxn modelId="{E259A86B-E865-44FB-9B17-7E8250C24659}" srcId="{B326C80F-DA3B-4D04-861E-E233130CD4F2}" destId="{0D5BB6FA-44C2-4F75-B01B-0F84D1693282}" srcOrd="0" destOrd="0" parTransId="{9CBBED7B-50E3-42BE-8CE1-872EEDD2CD28}" sibTransId="{FAB08A5A-CEA0-4DA1-BA12-D0689EFF8A2C}"/>
    <dgm:cxn modelId="{A350CC39-3874-4ABA-B261-0D7D00F3B42F}" type="presOf" srcId="{0D5BB6FA-44C2-4F75-B01B-0F84D1693282}" destId="{D78A16B5-2C6B-4048-83C9-5774FD5AAF7F}" srcOrd="0" destOrd="0" presId="urn:microsoft.com/office/officeart/2005/8/layout/list1"/>
    <dgm:cxn modelId="{05B76A2F-9F38-4589-A148-482FCC6274C3}" type="presParOf" srcId="{739F29D5-6125-4A96-9E62-BC0036B7A393}" destId="{9D3311CB-F32E-4DE4-83AC-CE7A83E9F6E5}" srcOrd="0" destOrd="0" presId="urn:microsoft.com/office/officeart/2005/8/layout/list1"/>
    <dgm:cxn modelId="{5CDCFA19-3F1C-4ADC-9CEF-0C2D2B7EE592}" type="presParOf" srcId="{9D3311CB-F32E-4DE4-83AC-CE7A83E9F6E5}" destId="{D78A16B5-2C6B-4048-83C9-5774FD5AAF7F}" srcOrd="0" destOrd="0" presId="urn:microsoft.com/office/officeart/2005/8/layout/list1"/>
    <dgm:cxn modelId="{374E917E-6441-49EE-86EE-7874E5FB691F}" type="presParOf" srcId="{9D3311CB-F32E-4DE4-83AC-CE7A83E9F6E5}" destId="{90BF260E-0EF5-473F-A7F9-1539B248FCF2}" srcOrd="1" destOrd="0" presId="urn:microsoft.com/office/officeart/2005/8/layout/list1"/>
    <dgm:cxn modelId="{D70C8186-25E1-48C2-AD03-11ECF4D1AF81}" type="presParOf" srcId="{739F29D5-6125-4A96-9E62-BC0036B7A393}" destId="{1599CA6F-45C1-4853-BAD1-E4423AB6F9D2}" srcOrd="1" destOrd="0" presId="urn:microsoft.com/office/officeart/2005/8/layout/list1"/>
    <dgm:cxn modelId="{207411BE-A833-4E34-9E33-8933D0C3DEB2}" type="presParOf" srcId="{739F29D5-6125-4A96-9E62-BC0036B7A393}" destId="{E0683368-C3C3-46C3-B891-9BAC0F743D88}" srcOrd="2" destOrd="0" presId="urn:microsoft.com/office/officeart/2005/8/layout/list1"/>
    <dgm:cxn modelId="{F820DEDB-2E67-4C42-BFB2-0530A164F4DC}" type="presParOf" srcId="{739F29D5-6125-4A96-9E62-BC0036B7A393}" destId="{339CD8F4-D8B4-41A4-9854-9AB310B080F5}" srcOrd="3" destOrd="0" presId="urn:microsoft.com/office/officeart/2005/8/layout/list1"/>
    <dgm:cxn modelId="{EB54E733-B557-4144-B69C-181CCB30D9F7}" type="presParOf" srcId="{739F29D5-6125-4A96-9E62-BC0036B7A393}" destId="{002ACA33-1E99-4EEC-869D-16570B6F63C1}" srcOrd="4" destOrd="0" presId="urn:microsoft.com/office/officeart/2005/8/layout/list1"/>
    <dgm:cxn modelId="{00E6A6C5-C0A3-4C9C-9834-9569FB9BDDC1}" type="presParOf" srcId="{002ACA33-1E99-4EEC-869D-16570B6F63C1}" destId="{2572AA6A-822A-4646-8C54-07C6D9F4704A}" srcOrd="0" destOrd="0" presId="urn:microsoft.com/office/officeart/2005/8/layout/list1"/>
    <dgm:cxn modelId="{7C6E9586-F7D2-4095-A02E-19BD95B3A668}" type="presParOf" srcId="{002ACA33-1E99-4EEC-869D-16570B6F63C1}" destId="{71C29383-F3A6-457B-A720-29BECCF727FA}" srcOrd="1" destOrd="0" presId="urn:microsoft.com/office/officeart/2005/8/layout/list1"/>
    <dgm:cxn modelId="{A825F0E3-B5DA-4C14-B6DA-D3225EA6FE0F}" type="presParOf" srcId="{739F29D5-6125-4A96-9E62-BC0036B7A393}" destId="{F050B0F8-9A08-4E15-9354-225CC8B417F6}" srcOrd="5" destOrd="0" presId="urn:microsoft.com/office/officeart/2005/8/layout/list1"/>
    <dgm:cxn modelId="{BCC4D9F2-83BD-4575-8B48-10B573A86AD8}" type="presParOf" srcId="{739F29D5-6125-4A96-9E62-BC0036B7A393}" destId="{2478D6B5-B31E-4C02-9A30-07462B0E8FEC}" srcOrd="6" destOrd="0" presId="urn:microsoft.com/office/officeart/2005/8/layout/list1"/>
    <dgm:cxn modelId="{B2111813-F557-40FB-8167-F4528FCAF5CF}" type="presParOf" srcId="{739F29D5-6125-4A96-9E62-BC0036B7A393}" destId="{86DEFB49-038A-4992-BD07-74DDC988312F}" srcOrd="7" destOrd="0" presId="urn:microsoft.com/office/officeart/2005/8/layout/list1"/>
    <dgm:cxn modelId="{3A8CA375-716D-4DE6-B99C-7FA9F32540DB}" type="presParOf" srcId="{739F29D5-6125-4A96-9E62-BC0036B7A393}" destId="{9C0D00EC-7728-4EF7-BA54-523172F807D7}" srcOrd="8" destOrd="0" presId="urn:microsoft.com/office/officeart/2005/8/layout/list1"/>
    <dgm:cxn modelId="{AB29E166-029E-401D-84C8-C4FAE88264CD}" type="presParOf" srcId="{9C0D00EC-7728-4EF7-BA54-523172F807D7}" destId="{CE298667-CED2-4D54-9138-2ECE8CEBF834}" srcOrd="0" destOrd="0" presId="urn:microsoft.com/office/officeart/2005/8/layout/list1"/>
    <dgm:cxn modelId="{0BF4BDCA-89E3-4DC0-82B7-3185786328B1}" type="presParOf" srcId="{9C0D00EC-7728-4EF7-BA54-523172F807D7}" destId="{0B2BA2C6-F6FA-4331-914E-80E829096FFD}" srcOrd="1" destOrd="0" presId="urn:microsoft.com/office/officeart/2005/8/layout/list1"/>
    <dgm:cxn modelId="{2BB0E5F0-E92D-4843-BBA5-8A0EA267F4A6}" type="presParOf" srcId="{739F29D5-6125-4A96-9E62-BC0036B7A393}" destId="{DD1E497C-6DFA-499F-B165-52A08EDBAAD8}" srcOrd="9" destOrd="0" presId="urn:microsoft.com/office/officeart/2005/8/layout/list1"/>
    <dgm:cxn modelId="{489F4656-D717-4B6B-8992-ACE0A3698FD2}" type="presParOf" srcId="{739F29D5-6125-4A96-9E62-BC0036B7A393}" destId="{1C178F10-B7E4-467F-B8A0-54AA6A757B7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633C7E-7B45-46D4-BA9C-C5C778F4110A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8B26043-F9C8-4399-AC7E-E1C2E31580B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aseline="0" dirty="0" smtClean="0"/>
            <a:t>Групповые и подгрупповые занятия</a:t>
          </a:r>
          <a:endParaRPr lang="ru-RU" baseline="0" dirty="0"/>
        </a:p>
      </dgm:t>
    </dgm:pt>
    <dgm:pt modelId="{18F5DA30-B9E1-4E8C-9BE2-4AA6FCD0057D}" type="parTrans" cxnId="{6C8BB860-276D-4BDE-8231-45342ED17A23}">
      <dgm:prSet/>
      <dgm:spPr/>
      <dgm:t>
        <a:bodyPr/>
        <a:lstStyle/>
        <a:p>
          <a:endParaRPr lang="ru-RU"/>
        </a:p>
      </dgm:t>
    </dgm:pt>
    <dgm:pt modelId="{85FDCF69-768F-404C-AF50-4D7671DF4638}" type="sibTrans" cxnId="{6C8BB860-276D-4BDE-8231-45342ED17A23}">
      <dgm:prSet/>
      <dgm:spPr/>
      <dgm:t>
        <a:bodyPr/>
        <a:lstStyle/>
        <a:p>
          <a:endParaRPr lang="ru-RU"/>
        </a:p>
      </dgm:t>
    </dgm:pt>
    <dgm:pt modelId="{CA21C9AD-150B-4FFF-BA1A-3C4E945E1F21}">
      <dgm:prSet phldrT="[Текст]"/>
      <dgm:spPr/>
      <dgm:t>
        <a:bodyPr/>
        <a:lstStyle/>
        <a:p>
          <a:endParaRPr lang="ru-RU" dirty="0"/>
        </a:p>
      </dgm:t>
    </dgm:pt>
    <dgm:pt modelId="{31D3C37A-5626-44A1-9F9F-C5FD8EC3DE16}" type="parTrans" cxnId="{E4637EDE-A43C-4948-B1A8-A5FF60C09E69}">
      <dgm:prSet/>
      <dgm:spPr/>
      <dgm:t>
        <a:bodyPr/>
        <a:lstStyle/>
        <a:p>
          <a:endParaRPr lang="ru-RU"/>
        </a:p>
      </dgm:t>
    </dgm:pt>
    <dgm:pt modelId="{431974DC-047D-401D-917B-0A3F32E2A930}" type="sibTrans" cxnId="{E4637EDE-A43C-4948-B1A8-A5FF60C09E69}">
      <dgm:prSet/>
      <dgm:spPr/>
      <dgm:t>
        <a:bodyPr/>
        <a:lstStyle/>
        <a:p>
          <a:endParaRPr lang="ru-RU"/>
        </a:p>
      </dgm:t>
    </dgm:pt>
    <dgm:pt modelId="{55105746-B6B1-4E6E-8168-E80FD54BCF6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Индивидуальные занятия</a:t>
          </a:r>
          <a:endParaRPr lang="ru-RU" dirty="0"/>
        </a:p>
      </dgm:t>
    </dgm:pt>
    <dgm:pt modelId="{B4FA93CF-206B-4CC6-86F5-D5C5CA2DD330}" type="parTrans" cxnId="{9AF36D29-6A0F-4A3A-9006-0B122C90FE03}">
      <dgm:prSet/>
      <dgm:spPr/>
      <dgm:t>
        <a:bodyPr/>
        <a:lstStyle/>
        <a:p>
          <a:endParaRPr lang="ru-RU"/>
        </a:p>
      </dgm:t>
    </dgm:pt>
    <dgm:pt modelId="{D9BEBEFB-508F-4240-BD22-ADC31F4AB7DF}" type="sibTrans" cxnId="{9AF36D29-6A0F-4A3A-9006-0B122C90FE03}">
      <dgm:prSet/>
      <dgm:spPr/>
      <dgm:t>
        <a:bodyPr/>
        <a:lstStyle/>
        <a:p>
          <a:endParaRPr lang="ru-RU"/>
        </a:p>
      </dgm:t>
    </dgm:pt>
    <dgm:pt modelId="{B22D208E-212D-49A2-A2B7-7B94B9D4030C}">
      <dgm:prSet phldrT="[Текст]" phldr="1"/>
      <dgm:spPr/>
      <dgm:t>
        <a:bodyPr/>
        <a:lstStyle/>
        <a:p>
          <a:endParaRPr lang="ru-RU"/>
        </a:p>
      </dgm:t>
    </dgm:pt>
    <dgm:pt modelId="{9140380A-479B-44FB-873D-371964B07AD2}" type="parTrans" cxnId="{FCDD6A8D-E30A-42DD-B0E1-158FFE72ABED}">
      <dgm:prSet/>
      <dgm:spPr/>
      <dgm:t>
        <a:bodyPr/>
        <a:lstStyle/>
        <a:p>
          <a:endParaRPr lang="ru-RU"/>
        </a:p>
      </dgm:t>
    </dgm:pt>
    <dgm:pt modelId="{9BC285D3-2DE7-49C2-B6FF-70B4D3B0FC51}" type="sibTrans" cxnId="{FCDD6A8D-E30A-42DD-B0E1-158FFE72ABED}">
      <dgm:prSet/>
      <dgm:spPr/>
      <dgm:t>
        <a:bodyPr/>
        <a:lstStyle/>
        <a:p>
          <a:endParaRPr lang="ru-RU"/>
        </a:p>
      </dgm:t>
    </dgm:pt>
    <dgm:pt modelId="{9A656C52-08FD-4B27-8F8E-11904A439D92}" type="pres">
      <dgm:prSet presAssocID="{5E633C7E-7B45-46D4-BA9C-C5C778F411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FB0696-C816-4335-BBA9-965CC7BDAFF7}" type="pres">
      <dgm:prSet presAssocID="{D8B26043-F9C8-4399-AC7E-E1C2E31580B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BD9C2-C067-4D50-8588-1C7E75DDE97D}" type="pres">
      <dgm:prSet presAssocID="{D8B26043-F9C8-4399-AC7E-E1C2E31580B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DBBDF-E3D0-446C-B4E4-EC6CF95FAFFD}" type="pres">
      <dgm:prSet presAssocID="{55105746-B6B1-4E6E-8168-E80FD54BCF6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9372F-B51D-4FE5-B3BA-2B7CB25115B5}" type="pres">
      <dgm:prSet presAssocID="{55105746-B6B1-4E6E-8168-E80FD54BCF6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F36D29-6A0F-4A3A-9006-0B122C90FE03}" srcId="{5E633C7E-7B45-46D4-BA9C-C5C778F4110A}" destId="{55105746-B6B1-4E6E-8168-E80FD54BCF69}" srcOrd="1" destOrd="0" parTransId="{B4FA93CF-206B-4CC6-86F5-D5C5CA2DD330}" sibTransId="{D9BEBEFB-508F-4240-BD22-ADC31F4AB7DF}"/>
    <dgm:cxn modelId="{02D704D7-283B-4644-A400-6667D7A8CE25}" type="presOf" srcId="{CA21C9AD-150B-4FFF-BA1A-3C4E945E1F21}" destId="{E2BBD9C2-C067-4D50-8588-1C7E75DDE97D}" srcOrd="0" destOrd="0" presId="urn:microsoft.com/office/officeart/2005/8/layout/vList2"/>
    <dgm:cxn modelId="{E4637EDE-A43C-4948-B1A8-A5FF60C09E69}" srcId="{D8B26043-F9C8-4399-AC7E-E1C2E31580B8}" destId="{CA21C9AD-150B-4FFF-BA1A-3C4E945E1F21}" srcOrd="0" destOrd="0" parTransId="{31D3C37A-5626-44A1-9F9F-C5FD8EC3DE16}" sibTransId="{431974DC-047D-401D-917B-0A3F32E2A930}"/>
    <dgm:cxn modelId="{D6B6DD23-0686-450A-B0F1-0F4F12A97B0B}" type="presOf" srcId="{5E633C7E-7B45-46D4-BA9C-C5C778F4110A}" destId="{9A656C52-08FD-4B27-8F8E-11904A439D92}" srcOrd="0" destOrd="0" presId="urn:microsoft.com/office/officeart/2005/8/layout/vList2"/>
    <dgm:cxn modelId="{88B2C50F-37BF-4C71-A53A-DDB0986E7FF3}" type="presOf" srcId="{55105746-B6B1-4E6E-8168-E80FD54BCF69}" destId="{08EDBBDF-E3D0-446C-B4E4-EC6CF95FAFFD}" srcOrd="0" destOrd="0" presId="urn:microsoft.com/office/officeart/2005/8/layout/vList2"/>
    <dgm:cxn modelId="{9BF0D27C-2EB4-4E18-BA58-3B1A5A5EEC15}" type="presOf" srcId="{D8B26043-F9C8-4399-AC7E-E1C2E31580B8}" destId="{62FB0696-C816-4335-BBA9-965CC7BDAFF7}" srcOrd="0" destOrd="0" presId="urn:microsoft.com/office/officeart/2005/8/layout/vList2"/>
    <dgm:cxn modelId="{6C8BB860-276D-4BDE-8231-45342ED17A23}" srcId="{5E633C7E-7B45-46D4-BA9C-C5C778F4110A}" destId="{D8B26043-F9C8-4399-AC7E-E1C2E31580B8}" srcOrd="0" destOrd="0" parTransId="{18F5DA30-B9E1-4E8C-9BE2-4AA6FCD0057D}" sibTransId="{85FDCF69-768F-404C-AF50-4D7671DF4638}"/>
    <dgm:cxn modelId="{FCDD6A8D-E30A-42DD-B0E1-158FFE72ABED}" srcId="{55105746-B6B1-4E6E-8168-E80FD54BCF69}" destId="{B22D208E-212D-49A2-A2B7-7B94B9D4030C}" srcOrd="0" destOrd="0" parTransId="{9140380A-479B-44FB-873D-371964B07AD2}" sibTransId="{9BC285D3-2DE7-49C2-B6FF-70B4D3B0FC51}"/>
    <dgm:cxn modelId="{A39C39C7-CC5C-434D-BA45-D016FEAC12AD}" type="presOf" srcId="{B22D208E-212D-49A2-A2B7-7B94B9D4030C}" destId="{6559372F-B51D-4FE5-B3BA-2B7CB25115B5}" srcOrd="0" destOrd="0" presId="urn:microsoft.com/office/officeart/2005/8/layout/vList2"/>
    <dgm:cxn modelId="{F4EBFAA0-E4C0-4C0A-B7D1-DB49A5CAC087}" type="presParOf" srcId="{9A656C52-08FD-4B27-8F8E-11904A439D92}" destId="{62FB0696-C816-4335-BBA9-965CC7BDAFF7}" srcOrd="0" destOrd="0" presId="urn:microsoft.com/office/officeart/2005/8/layout/vList2"/>
    <dgm:cxn modelId="{06890C24-458B-47B1-8F3A-835322E49D53}" type="presParOf" srcId="{9A656C52-08FD-4B27-8F8E-11904A439D92}" destId="{E2BBD9C2-C067-4D50-8588-1C7E75DDE97D}" srcOrd="1" destOrd="0" presId="urn:microsoft.com/office/officeart/2005/8/layout/vList2"/>
    <dgm:cxn modelId="{799DF28F-AE8A-4374-9B5E-63EF7EB1D97F}" type="presParOf" srcId="{9A656C52-08FD-4B27-8F8E-11904A439D92}" destId="{08EDBBDF-E3D0-446C-B4E4-EC6CF95FAFFD}" srcOrd="2" destOrd="0" presId="urn:microsoft.com/office/officeart/2005/8/layout/vList2"/>
    <dgm:cxn modelId="{CDF8FE95-0A09-4F6A-AA85-30B2CAA03F0D}" type="presParOf" srcId="{9A656C52-08FD-4B27-8F8E-11904A439D92}" destId="{6559372F-B51D-4FE5-B3BA-2B7CB25115B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B5AA1F-A088-4C7A-B014-B882DDEBA776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C18A4D8-8F93-48B2-9D14-6959A4705A7D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Эмоционально-волевая</a:t>
          </a:r>
          <a:endParaRPr lang="ru-RU" dirty="0"/>
        </a:p>
      </dgm:t>
    </dgm:pt>
    <dgm:pt modelId="{E8AA42EE-FEB2-4A67-80FB-26E71341CAB9}" type="parTrans" cxnId="{4134290C-B0A1-4022-84B2-F93B631D8B2C}">
      <dgm:prSet/>
      <dgm:spPr/>
      <dgm:t>
        <a:bodyPr/>
        <a:lstStyle/>
        <a:p>
          <a:endParaRPr lang="ru-RU"/>
        </a:p>
      </dgm:t>
    </dgm:pt>
    <dgm:pt modelId="{11E8115B-FFFA-4F4B-959B-743B90C68CA7}" type="sibTrans" cxnId="{4134290C-B0A1-4022-84B2-F93B631D8B2C}">
      <dgm:prSet/>
      <dgm:spPr/>
      <dgm:t>
        <a:bodyPr/>
        <a:lstStyle/>
        <a:p>
          <a:endParaRPr lang="ru-RU"/>
        </a:p>
      </dgm:t>
    </dgm:pt>
    <dgm:pt modelId="{27D5C3A0-D128-4609-A61D-663DBBD4CEAD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Коммуникативная</a:t>
          </a:r>
          <a:endParaRPr lang="ru-RU" dirty="0"/>
        </a:p>
      </dgm:t>
    </dgm:pt>
    <dgm:pt modelId="{FC003354-81A9-4CD5-9B03-46C554F236A0}" type="parTrans" cxnId="{A226462A-05E1-4A7A-81B1-BB4D59D4F1AF}">
      <dgm:prSet/>
      <dgm:spPr/>
      <dgm:t>
        <a:bodyPr/>
        <a:lstStyle/>
        <a:p>
          <a:endParaRPr lang="ru-RU"/>
        </a:p>
      </dgm:t>
    </dgm:pt>
    <dgm:pt modelId="{5BF2C0AA-FC3A-4E72-AD4E-71F7D731AD51}" type="sibTrans" cxnId="{A226462A-05E1-4A7A-81B1-BB4D59D4F1AF}">
      <dgm:prSet/>
      <dgm:spPr/>
      <dgm:t>
        <a:bodyPr/>
        <a:lstStyle/>
        <a:p>
          <a:endParaRPr lang="ru-RU"/>
        </a:p>
      </dgm:t>
    </dgm:pt>
    <dgm:pt modelId="{EF4B2403-846A-465B-B345-DC37E7023A7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Познавательная</a:t>
          </a:r>
          <a:endParaRPr lang="ru-RU" dirty="0"/>
        </a:p>
      </dgm:t>
    </dgm:pt>
    <dgm:pt modelId="{77A075F3-2DBF-4A1C-A4A5-215C19306B2F}" type="parTrans" cxnId="{946A0995-9DCF-46F9-AA2F-3FC609FDD30B}">
      <dgm:prSet/>
      <dgm:spPr/>
      <dgm:t>
        <a:bodyPr/>
        <a:lstStyle/>
        <a:p>
          <a:endParaRPr lang="ru-RU"/>
        </a:p>
      </dgm:t>
    </dgm:pt>
    <dgm:pt modelId="{5EBD7BC8-EDE6-4F2B-8D45-02731BCF1349}" type="sibTrans" cxnId="{946A0995-9DCF-46F9-AA2F-3FC609FDD30B}">
      <dgm:prSet/>
      <dgm:spPr/>
      <dgm:t>
        <a:bodyPr/>
        <a:lstStyle/>
        <a:p>
          <a:endParaRPr lang="ru-RU"/>
        </a:p>
      </dgm:t>
    </dgm:pt>
    <dgm:pt modelId="{D0DD1D58-3553-42A0-BD03-8FEA5D226053}" type="pres">
      <dgm:prSet presAssocID="{F4B5AA1F-A088-4C7A-B014-B882DDEBA7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25B2CE-2BE8-4358-8941-BE9E50311E49}" type="pres">
      <dgm:prSet presAssocID="{AC18A4D8-8F93-48B2-9D14-6959A4705A7D}" presName="parentLin" presStyleCnt="0"/>
      <dgm:spPr/>
    </dgm:pt>
    <dgm:pt modelId="{8CCB6DA8-0A60-4659-A153-BCB315C8882E}" type="pres">
      <dgm:prSet presAssocID="{AC18A4D8-8F93-48B2-9D14-6959A4705A7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C4E700A-712B-46CF-B9B1-61067FC6B25F}" type="pres">
      <dgm:prSet presAssocID="{AC18A4D8-8F93-48B2-9D14-6959A4705A7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39201-7C60-48C0-A546-DC49015E327D}" type="pres">
      <dgm:prSet presAssocID="{AC18A4D8-8F93-48B2-9D14-6959A4705A7D}" presName="negativeSpace" presStyleCnt="0"/>
      <dgm:spPr/>
    </dgm:pt>
    <dgm:pt modelId="{1A5AE061-A0FC-4B4E-BD96-929D3F8022C5}" type="pres">
      <dgm:prSet presAssocID="{AC18A4D8-8F93-48B2-9D14-6959A4705A7D}" presName="childText" presStyleLbl="conFgAcc1" presStyleIdx="0" presStyleCnt="3">
        <dgm:presLayoutVars>
          <dgm:bulletEnabled val="1"/>
        </dgm:presLayoutVars>
      </dgm:prSet>
      <dgm:spPr/>
    </dgm:pt>
    <dgm:pt modelId="{40041C41-9A91-43D8-9280-385DD9BFCA87}" type="pres">
      <dgm:prSet presAssocID="{11E8115B-FFFA-4F4B-959B-743B90C68CA7}" presName="spaceBetweenRectangles" presStyleCnt="0"/>
      <dgm:spPr/>
    </dgm:pt>
    <dgm:pt modelId="{75E1AF4C-6562-4F2B-9EA6-0CD5A0C9FAE2}" type="pres">
      <dgm:prSet presAssocID="{27D5C3A0-D128-4609-A61D-663DBBD4CEAD}" presName="parentLin" presStyleCnt="0"/>
      <dgm:spPr/>
    </dgm:pt>
    <dgm:pt modelId="{43774FE1-198E-46E4-B599-B9F37BB3274A}" type="pres">
      <dgm:prSet presAssocID="{27D5C3A0-D128-4609-A61D-663DBBD4CEA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2E4D45F-3192-44CC-8A77-721E4E5FAA8F}" type="pres">
      <dgm:prSet presAssocID="{27D5C3A0-D128-4609-A61D-663DBBD4CEA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069E4-0DBE-4CA1-BFEF-0FF7813FEDA8}" type="pres">
      <dgm:prSet presAssocID="{27D5C3A0-D128-4609-A61D-663DBBD4CEAD}" presName="negativeSpace" presStyleCnt="0"/>
      <dgm:spPr/>
    </dgm:pt>
    <dgm:pt modelId="{AAE57165-904A-4D66-A1C7-F80AE48C297A}" type="pres">
      <dgm:prSet presAssocID="{27D5C3A0-D128-4609-A61D-663DBBD4CEAD}" presName="childText" presStyleLbl="conFgAcc1" presStyleIdx="1" presStyleCnt="3">
        <dgm:presLayoutVars>
          <dgm:bulletEnabled val="1"/>
        </dgm:presLayoutVars>
      </dgm:prSet>
      <dgm:spPr/>
    </dgm:pt>
    <dgm:pt modelId="{5417D5F5-AF37-4CA0-ACDF-F7D6742BB259}" type="pres">
      <dgm:prSet presAssocID="{5BF2C0AA-FC3A-4E72-AD4E-71F7D731AD51}" presName="spaceBetweenRectangles" presStyleCnt="0"/>
      <dgm:spPr/>
    </dgm:pt>
    <dgm:pt modelId="{1330F76F-8CB1-4064-9138-B4FC40F8B04A}" type="pres">
      <dgm:prSet presAssocID="{EF4B2403-846A-465B-B345-DC37E7023A7E}" presName="parentLin" presStyleCnt="0"/>
      <dgm:spPr/>
    </dgm:pt>
    <dgm:pt modelId="{02E730AA-0669-42D9-B2CD-37E9FDEB5D6F}" type="pres">
      <dgm:prSet presAssocID="{EF4B2403-846A-465B-B345-DC37E7023A7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25911BB-C752-4826-88C0-722DF5A170DF}" type="pres">
      <dgm:prSet presAssocID="{EF4B2403-846A-465B-B345-DC37E7023A7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A3062-6915-4D35-9955-D707DFB53110}" type="pres">
      <dgm:prSet presAssocID="{EF4B2403-846A-465B-B345-DC37E7023A7E}" presName="negativeSpace" presStyleCnt="0"/>
      <dgm:spPr/>
    </dgm:pt>
    <dgm:pt modelId="{368B3E32-5323-4E6B-8A24-9629C8C88BE1}" type="pres">
      <dgm:prSet presAssocID="{EF4B2403-846A-465B-B345-DC37E7023A7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134290C-B0A1-4022-84B2-F93B631D8B2C}" srcId="{F4B5AA1F-A088-4C7A-B014-B882DDEBA776}" destId="{AC18A4D8-8F93-48B2-9D14-6959A4705A7D}" srcOrd="0" destOrd="0" parTransId="{E8AA42EE-FEB2-4A67-80FB-26E71341CAB9}" sibTransId="{11E8115B-FFFA-4F4B-959B-743B90C68CA7}"/>
    <dgm:cxn modelId="{A226462A-05E1-4A7A-81B1-BB4D59D4F1AF}" srcId="{F4B5AA1F-A088-4C7A-B014-B882DDEBA776}" destId="{27D5C3A0-D128-4609-A61D-663DBBD4CEAD}" srcOrd="1" destOrd="0" parTransId="{FC003354-81A9-4CD5-9B03-46C554F236A0}" sibTransId="{5BF2C0AA-FC3A-4E72-AD4E-71F7D731AD51}"/>
    <dgm:cxn modelId="{5AD9B402-B2A9-424A-8FFC-68BEF00B47D2}" type="presOf" srcId="{EF4B2403-846A-465B-B345-DC37E7023A7E}" destId="{02E730AA-0669-42D9-B2CD-37E9FDEB5D6F}" srcOrd="0" destOrd="0" presId="urn:microsoft.com/office/officeart/2005/8/layout/list1"/>
    <dgm:cxn modelId="{946A0995-9DCF-46F9-AA2F-3FC609FDD30B}" srcId="{F4B5AA1F-A088-4C7A-B014-B882DDEBA776}" destId="{EF4B2403-846A-465B-B345-DC37E7023A7E}" srcOrd="2" destOrd="0" parTransId="{77A075F3-2DBF-4A1C-A4A5-215C19306B2F}" sibTransId="{5EBD7BC8-EDE6-4F2B-8D45-02731BCF1349}"/>
    <dgm:cxn modelId="{9FA66536-0AE7-4DC6-AD05-B4B1B702D992}" type="presOf" srcId="{27D5C3A0-D128-4609-A61D-663DBBD4CEAD}" destId="{43774FE1-198E-46E4-B599-B9F37BB3274A}" srcOrd="0" destOrd="0" presId="urn:microsoft.com/office/officeart/2005/8/layout/list1"/>
    <dgm:cxn modelId="{DD3951B2-63A5-44AA-B368-166D970C3666}" type="presOf" srcId="{AC18A4D8-8F93-48B2-9D14-6959A4705A7D}" destId="{4C4E700A-712B-46CF-B9B1-61067FC6B25F}" srcOrd="1" destOrd="0" presId="urn:microsoft.com/office/officeart/2005/8/layout/list1"/>
    <dgm:cxn modelId="{50EB07D4-0308-442A-B6C9-44A86EBFD634}" type="presOf" srcId="{EF4B2403-846A-465B-B345-DC37E7023A7E}" destId="{925911BB-C752-4826-88C0-722DF5A170DF}" srcOrd="1" destOrd="0" presId="urn:microsoft.com/office/officeart/2005/8/layout/list1"/>
    <dgm:cxn modelId="{46CCBF99-2971-4354-8CA8-1FA8EB286618}" type="presOf" srcId="{27D5C3A0-D128-4609-A61D-663DBBD4CEAD}" destId="{22E4D45F-3192-44CC-8A77-721E4E5FAA8F}" srcOrd="1" destOrd="0" presId="urn:microsoft.com/office/officeart/2005/8/layout/list1"/>
    <dgm:cxn modelId="{5901DFED-9719-490E-83B1-E1150B8AB103}" type="presOf" srcId="{AC18A4D8-8F93-48B2-9D14-6959A4705A7D}" destId="{8CCB6DA8-0A60-4659-A153-BCB315C8882E}" srcOrd="0" destOrd="0" presId="urn:microsoft.com/office/officeart/2005/8/layout/list1"/>
    <dgm:cxn modelId="{EBFCE720-BAC5-46B4-B41F-69A077294EE9}" type="presOf" srcId="{F4B5AA1F-A088-4C7A-B014-B882DDEBA776}" destId="{D0DD1D58-3553-42A0-BD03-8FEA5D226053}" srcOrd="0" destOrd="0" presId="urn:microsoft.com/office/officeart/2005/8/layout/list1"/>
    <dgm:cxn modelId="{2D3665FC-20BD-49C3-A04F-459C18FDEFDC}" type="presParOf" srcId="{D0DD1D58-3553-42A0-BD03-8FEA5D226053}" destId="{1F25B2CE-2BE8-4358-8941-BE9E50311E49}" srcOrd="0" destOrd="0" presId="urn:microsoft.com/office/officeart/2005/8/layout/list1"/>
    <dgm:cxn modelId="{2EF1BEDF-4B61-45A8-BFEF-19C06547498A}" type="presParOf" srcId="{1F25B2CE-2BE8-4358-8941-BE9E50311E49}" destId="{8CCB6DA8-0A60-4659-A153-BCB315C8882E}" srcOrd="0" destOrd="0" presId="urn:microsoft.com/office/officeart/2005/8/layout/list1"/>
    <dgm:cxn modelId="{948349E1-4B43-4339-9B84-28E3D0821836}" type="presParOf" srcId="{1F25B2CE-2BE8-4358-8941-BE9E50311E49}" destId="{4C4E700A-712B-46CF-B9B1-61067FC6B25F}" srcOrd="1" destOrd="0" presId="urn:microsoft.com/office/officeart/2005/8/layout/list1"/>
    <dgm:cxn modelId="{D563D34F-2C36-4B1A-9DEA-9E5AFC41CAEB}" type="presParOf" srcId="{D0DD1D58-3553-42A0-BD03-8FEA5D226053}" destId="{E9939201-7C60-48C0-A546-DC49015E327D}" srcOrd="1" destOrd="0" presId="urn:microsoft.com/office/officeart/2005/8/layout/list1"/>
    <dgm:cxn modelId="{1277114A-0DDF-4E93-BAEB-8D230B60701A}" type="presParOf" srcId="{D0DD1D58-3553-42A0-BD03-8FEA5D226053}" destId="{1A5AE061-A0FC-4B4E-BD96-929D3F8022C5}" srcOrd="2" destOrd="0" presId="urn:microsoft.com/office/officeart/2005/8/layout/list1"/>
    <dgm:cxn modelId="{AF69F2C4-F089-44CB-A6F9-7DA64FDCE55D}" type="presParOf" srcId="{D0DD1D58-3553-42A0-BD03-8FEA5D226053}" destId="{40041C41-9A91-43D8-9280-385DD9BFCA87}" srcOrd="3" destOrd="0" presId="urn:microsoft.com/office/officeart/2005/8/layout/list1"/>
    <dgm:cxn modelId="{ED6D23C1-00A7-4A3C-A9C6-523403C80640}" type="presParOf" srcId="{D0DD1D58-3553-42A0-BD03-8FEA5D226053}" destId="{75E1AF4C-6562-4F2B-9EA6-0CD5A0C9FAE2}" srcOrd="4" destOrd="0" presId="urn:microsoft.com/office/officeart/2005/8/layout/list1"/>
    <dgm:cxn modelId="{F2D25126-9ACA-4CF2-8C30-FD4328C7008F}" type="presParOf" srcId="{75E1AF4C-6562-4F2B-9EA6-0CD5A0C9FAE2}" destId="{43774FE1-198E-46E4-B599-B9F37BB3274A}" srcOrd="0" destOrd="0" presId="urn:microsoft.com/office/officeart/2005/8/layout/list1"/>
    <dgm:cxn modelId="{6B172014-6401-4A2D-AE1E-6D7A5446739D}" type="presParOf" srcId="{75E1AF4C-6562-4F2B-9EA6-0CD5A0C9FAE2}" destId="{22E4D45F-3192-44CC-8A77-721E4E5FAA8F}" srcOrd="1" destOrd="0" presId="urn:microsoft.com/office/officeart/2005/8/layout/list1"/>
    <dgm:cxn modelId="{93F7FBC0-6C9A-43CD-B9E7-148F8B026162}" type="presParOf" srcId="{D0DD1D58-3553-42A0-BD03-8FEA5D226053}" destId="{383069E4-0DBE-4CA1-BFEF-0FF7813FEDA8}" srcOrd="5" destOrd="0" presId="urn:microsoft.com/office/officeart/2005/8/layout/list1"/>
    <dgm:cxn modelId="{35CF9442-DE43-411A-8B87-ED7822E8FED5}" type="presParOf" srcId="{D0DD1D58-3553-42A0-BD03-8FEA5D226053}" destId="{AAE57165-904A-4D66-A1C7-F80AE48C297A}" srcOrd="6" destOrd="0" presId="urn:microsoft.com/office/officeart/2005/8/layout/list1"/>
    <dgm:cxn modelId="{AC2DDC13-2FFA-4AD0-9CCD-59E81468314B}" type="presParOf" srcId="{D0DD1D58-3553-42A0-BD03-8FEA5D226053}" destId="{5417D5F5-AF37-4CA0-ACDF-F7D6742BB259}" srcOrd="7" destOrd="0" presId="urn:microsoft.com/office/officeart/2005/8/layout/list1"/>
    <dgm:cxn modelId="{32A26680-26A2-48AD-9FB0-E8F68BA224B3}" type="presParOf" srcId="{D0DD1D58-3553-42A0-BD03-8FEA5D226053}" destId="{1330F76F-8CB1-4064-9138-B4FC40F8B04A}" srcOrd="8" destOrd="0" presId="urn:microsoft.com/office/officeart/2005/8/layout/list1"/>
    <dgm:cxn modelId="{BB228586-9C76-4AE0-B853-5B1B16495BA6}" type="presParOf" srcId="{1330F76F-8CB1-4064-9138-B4FC40F8B04A}" destId="{02E730AA-0669-42D9-B2CD-37E9FDEB5D6F}" srcOrd="0" destOrd="0" presId="urn:microsoft.com/office/officeart/2005/8/layout/list1"/>
    <dgm:cxn modelId="{D1ED119D-5184-4CF4-A4BE-A6580AA72537}" type="presParOf" srcId="{1330F76F-8CB1-4064-9138-B4FC40F8B04A}" destId="{925911BB-C752-4826-88C0-722DF5A170DF}" srcOrd="1" destOrd="0" presId="urn:microsoft.com/office/officeart/2005/8/layout/list1"/>
    <dgm:cxn modelId="{EB574CFE-578E-40A0-86B5-0379C15C2822}" type="presParOf" srcId="{D0DD1D58-3553-42A0-BD03-8FEA5D226053}" destId="{A74A3062-6915-4D35-9955-D707DFB53110}" srcOrd="9" destOrd="0" presId="urn:microsoft.com/office/officeart/2005/8/layout/list1"/>
    <dgm:cxn modelId="{8EB683FA-AA45-46AF-ABA6-EAAD0BF84C2C}" type="presParOf" srcId="{D0DD1D58-3553-42A0-BD03-8FEA5D226053}" destId="{368B3E32-5323-4E6B-8A24-9629C8C88BE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480532-B91F-4730-A3C3-7CCC0B22934E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B4EFBF1-7106-4C45-983C-176E58E7C5A9}">
      <dgm:prSet phldrT="[Текст]"/>
      <dgm:spPr/>
      <dgm:t>
        <a:bodyPr/>
        <a:lstStyle/>
        <a:p>
          <a:r>
            <a:rPr lang="ru-RU" dirty="0" smtClean="0"/>
            <a:t>Работа с детьми</a:t>
          </a:r>
          <a:endParaRPr lang="ru-RU" dirty="0"/>
        </a:p>
      </dgm:t>
    </dgm:pt>
    <dgm:pt modelId="{31DE464A-2709-4D09-8BE0-916981D9350A}" type="parTrans" cxnId="{6A8D1365-6843-4483-892E-0E3685F68B87}">
      <dgm:prSet/>
      <dgm:spPr/>
      <dgm:t>
        <a:bodyPr/>
        <a:lstStyle/>
        <a:p>
          <a:endParaRPr lang="ru-RU"/>
        </a:p>
      </dgm:t>
    </dgm:pt>
    <dgm:pt modelId="{69BFC199-24D9-41D9-BE76-EC9703E04F05}" type="sibTrans" cxnId="{6A8D1365-6843-4483-892E-0E3685F68B87}">
      <dgm:prSet/>
      <dgm:spPr/>
      <dgm:t>
        <a:bodyPr/>
        <a:lstStyle/>
        <a:p>
          <a:endParaRPr lang="ru-RU"/>
        </a:p>
      </dgm:t>
    </dgm:pt>
    <dgm:pt modelId="{3D388BFE-B3B0-4AB7-BD8C-2C2577749F5E}">
      <dgm:prSet phldrT="[Текст]"/>
      <dgm:spPr/>
      <dgm:t>
        <a:bodyPr/>
        <a:lstStyle/>
        <a:p>
          <a:r>
            <a:rPr lang="ru-RU" dirty="0" smtClean="0"/>
            <a:t>Работа с родителями</a:t>
          </a:r>
          <a:endParaRPr lang="ru-RU" dirty="0"/>
        </a:p>
      </dgm:t>
    </dgm:pt>
    <dgm:pt modelId="{6C969597-F0BA-43ED-97BC-B27BF60A9BD3}" type="parTrans" cxnId="{C0D0915B-754C-4C17-BE42-CF5F374CFACC}">
      <dgm:prSet/>
      <dgm:spPr/>
      <dgm:t>
        <a:bodyPr/>
        <a:lstStyle/>
        <a:p>
          <a:endParaRPr lang="ru-RU"/>
        </a:p>
      </dgm:t>
    </dgm:pt>
    <dgm:pt modelId="{08A9D577-DD50-4E0E-955D-B314002A5AA1}" type="sibTrans" cxnId="{C0D0915B-754C-4C17-BE42-CF5F374CFACC}">
      <dgm:prSet/>
      <dgm:spPr/>
      <dgm:t>
        <a:bodyPr/>
        <a:lstStyle/>
        <a:p>
          <a:endParaRPr lang="ru-RU"/>
        </a:p>
      </dgm:t>
    </dgm:pt>
    <dgm:pt modelId="{C52499DD-C097-4C9B-9F4E-AD0FA5472F6C}">
      <dgm:prSet phldrT="[Текст]"/>
      <dgm:spPr/>
      <dgm:t>
        <a:bodyPr/>
        <a:lstStyle/>
        <a:p>
          <a:r>
            <a:rPr lang="ru-RU" dirty="0" smtClean="0"/>
            <a:t>Работа с педагогами</a:t>
          </a:r>
          <a:endParaRPr lang="ru-RU" dirty="0"/>
        </a:p>
      </dgm:t>
    </dgm:pt>
    <dgm:pt modelId="{1743F124-49AD-4CA5-93A0-22AEED655C79}" type="parTrans" cxnId="{C5751777-8E87-4049-BF7F-49C100954144}">
      <dgm:prSet/>
      <dgm:spPr/>
      <dgm:t>
        <a:bodyPr/>
        <a:lstStyle/>
        <a:p>
          <a:endParaRPr lang="ru-RU"/>
        </a:p>
      </dgm:t>
    </dgm:pt>
    <dgm:pt modelId="{58D47F4B-F025-45C7-BEDA-787E0606C7BF}" type="sibTrans" cxnId="{C5751777-8E87-4049-BF7F-49C100954144}">
      <dgm:prSet/>
      <dgm:spPr/>
      <dgm:t>
        <a:bodyPr/>
        <a:lstStyle/>
        <a:p>
          <a:endParaRPr lang="ru-RU"/>
        </a:p>
      </dgm:t>
    </dgm:pt>
    <dgm:pt modelId="{863583A0-454F-4281-B525-25C3C0809BEE}" type="pres">
      <dgm:prSet presAssocID="{9C480532-B91F-4730-A3C3-7CCC0B22934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EC9C29-B15E-4374-9FB5-E70E0E04EA44}" type="pres">
      <dgm:prSet presAssocID="{3B4EFBF1-7106-4C45-983C-176E58E7C5A9}" presName="parentLin" presStyleCnt="0"/>
      <dgm:spPr/>
    </dgm:pt>
    <dgm:pt modelId="{1140B0E2-163E-4C10-8785-0501DB19BA83}" type="pres">
      <dgm:prSet presAssocID="{3B4EFBF1-7106-4C45-983C-176E58E7C5A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13FB0D6-13D1-4473-A00C-D89D431AC9E4}" type="pres">
      <dgm:prSet presAssocID="{3B4EFBF1-7106-4C45-983C-176E58E7C5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55E53-FBF1-4C65-82F0-611B07886350}" type="pres">
      <dgm:prSet presAssocID="{3B4EFBF1-7106-4C45-983C-176E58E7C5A9}" presName="negativeSpace" presStyleCnt="0"/>
      <dgm:spPr/>
    </dgm:pt>
    <dgm:pt modelId="{35733C26-7D64-4BAC-8074-3515EBB9F0A8}" type="pres">
      <dgm:prSet presAssocID="{3B4EFBF1-7106-4C45-983C-176E58E7C5A9}" presName="childText" presStyleLbl="conFgAcc1" presStyleIdx="0" presStyleCnt="3">
        <dgm:presLayoutVars>
          <dgm:bulletEnabled val="1"/>
        </dgm:presLayoutVars>
      </dgm:prSet>
      <dgm:spPr/>
    </dgm:pt>
    <dgm:pt modelId="{F26B1C73-E113-4F09-863A-CC1BA1C127CB}" type="pres">
      <dgm:prSet presAssocID="{69BFC199-24D9-41D9-BE76-EC9703E04F05}" presName="spaceBetweenRectangles" presStyleCnt="0"/>
      <dgm:spPr/>
    </dgm:pt>
    <dgm:pt modelId="{8A43D714-DC94-4D89-973A-05CFAC4FDC2C}" type="pres">
      <dgm:prSet presAssocID="{3D388BFE-B3B0-4AB7-BD8C-2C2577749F5E}" presName="parentLin" presStyleCnt="0"/>
      <dgm:spPr/>
    </dgm:pt>
    <dgm:pt modelId="{8D084BD9-8CF5-4F47-B6E4-89F70660E553}" type="pres">
      <dgm:prSet presAssocID="{3D388BFE-B3B0-4AB7-BD8C-2C2577749F5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46555B7-69CB-4CFF-8437-A565C419A183}" type="pres">
      <dgm:prSet presAssocID="{3D388BFE-B3B0-4AB7-BD8C-2C2577749F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60C71-B760-48C4-B191-F49C18582B0F}" type="pres">
      <dgm:prSet presAssocID="{3D388BFE-B3B0-4AB7-BD8C-2C2577749F5E}" presName="negativeSpace" presStyleCnt="0"/>
      <dgm:spPr/>
    </dgm:pt>
    <dgm:pt modelId="{5DBB1D81-738C-4230-ACC5-1650E9C02228}" type="pres">
      <dgm:prSet presAssocID="{3D388BFE-B3B0-4AB7-BD8C-2C2577749F5E}" presName="childText" presStyleLbl="conFgAcc1" presStyleIdx="1" presStyleCnt="3">
        <dgm:presLayoutVars>
          <dgm:bulletEnabled val="1"/>
        </dgm:presLayoutVars>
      </dgm:prSet>
      <dgm:spPr/>
    </dgm:pt>
    <dgm:pt modelId="{770E6735-358E-444A-AD36-8CF4B407712F}" type="pres">
      <dgm:prSet presAssocID="{08A9D577-DD50-4E0E-955D-B314002A5AA1}" presName="spaceBetweenRectangles" presStyleCnt="0"/>
      <dgm:spPr/>
    </dgm:pt>
    <dgm:pt modelId="{756800F0-9004-43EE-A6F6-796CBE560512}" type="pres">
      <dgm:prSet presAssocID="{C52499DD-C097-4C9B-9F4E-AD0FA5472F6C}" presName="parentLin" presStyleCnt="0"/>
      <dgm:spPr/>
    </dgm:pt>
    <dgm:pt modelId="{5230080D-A8BE-4983-A780-AE8B4CFC4CD9}" type="pres">
      <dgm:prSet presAssocID="{C52499DD-C097-4C9B-9F4E-AD0FA5472F6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1B4584E-A6C5-4C93-9BB2-342470954F48}" type="pres">
      <dgm:prSet presAssocID="{C52499DD-C097-4C9B-9F4E-AD0FA5472F6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D0638-CBE5-4CFD-BEC0-D0DF9BC46B8F}" type="pres">
      <dgm:prSet presAssocID="{C52499DD-C097-4C9B-9F4E-AD0FA5472F6C}" presName="negativeSpace" presStyleCnt="0"/>
      <dgm:spPr/>
    </dgm:pt>
    <dgm:pt modelId="{15ABDA0D-F2FA-4006-BDDC-0B8B543CEFFB}" type="pres">
      <dgm:prSet presAssocID="{C52499DD-C097-4C9B-9F4E-AD0FA5472F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0D0915B-754C-4C17-BE42-CF5F374CFACC}" srcId="{9C480532-B91F-4730-A3C3-7CCC0B22934E}" destId="{3D388BFE-B3B0-4AB7-BD8C-2C2577749F5E}" srcOrd="1" destOrd="0" parTransId="{6C969597-F0BA-43ED-97BC-B27BF60A9BD3}" sibTransId="{08A9D577-DD50-4E0E-955D-B314002A5AA1}"/>
    <dgm:cxn modelId="{72C88B2F-6734-40D1-85DE-053B2067781B}" type="presOf" srcId="{3B4EFBF1-7106-4C45-983C-176E58E7C5A9}" destId="{1140B0E2-163E-4C10-8785-0501DB19BA83}" srcOrd="0" destOrd="0" presId="urn:microsoft.com/office/officeart/2005/8/layout/list1"/>
    <dgm:cxn modelId="{8AAD7D6F-7228-4648-921D-6AB885911704}" type="presOf" srcId="{C52499DD-C097-4C9B-9F4E-AD0FA5472F6C}" destId="{5230080D-A8BE-4983-A780-AE8B4CFC4CD9}" srcOrd="0" destOrd="0" presId="urn:microsoft.com/office/officeart/2005/8/layout/list1"/>
    <dgm:cxn modelId="{934E9E00-9280-4039-AF31-6C542CF746B9}" type="presOf" srcId="{3B4EFBF1-7106-4C45-983C-176E58E7C5A9}" destId="{C13FB0D6-13D1-4473-A00C-D89D431AC9E4}" srcOrd="1" destOrd="0" presId="urn:microsoft.com/office/officeart/2005/8/layout/list1"/>
    <dgm:cxn modelId="{C93148A2-4E62-4E1B-8398-B24E348E5FA4}" type="presOf" srcId="{9C480532-B91F-4730-A3C3-7CCC0B22934E}" destId="{863583A0-454F-4281-B525-25C3C0809BEE}" srcOrd="0" destOrd="0" presId="urn:microsoft.com/office/officeart/2005/8/layout/list1"/>
    <dgm:cxn modelId="{53387C72-820B-4602-A2CA-4608A0B71A62}" type="presOf" srcId="{C52499DD-C097-4C9B-9F4E-AD0FA5472F6C}" destId="{D1B4584E-A6C5-4C93-9BB2-342470954F48}" srcOrd="1" destOrd="0" presId="urn:microsoft.com/office/officeart/2005/8/layout/list1"/>
    <dgm:cxn modelId="{4AFE7435-AA97-42E0-BF63-2BDB44DCB209}" type="presOf" srcId="{3D388BFE-B3B0-4AB7-BD8C-2C2577749F5E}" destId="{046555B7-69CB-4CFF-8437-A565C419A183}" srcOrd="1" destOrd="0" presId="urn:microsoft.com/office/officeart/2005/8/layout/list1"/>
    <dgm:cxn modelId="{6A8D1365-6843-4483-892E-0E3685F68B87}" srcId="{9C480532-B91F-4730-A3C3-7CCC0B22934E}" destId="{3B4EFBF1-7106-4C45-983C-176E58E7C5A9}" srcOrd="0" destOrd="0" parTransId="{31DE464A-2709-4D09-8BE0-916981D9350A}" sibTransId="{69BFC199-24D9-41D9-BE76-EC9703E04F05}"/>
    <dgm:cxn modelId="{C5751777-8E87-4049-BF7F-49C100954144}" srcId="{9C480532-B91F-4730-A3C3-7CCC0B22934E}" destId="{C52499DD-C097-4C9B-9F4E-AD0FA5472F6C}" srcOrd="2" destOrd="0" parTransId="{1743F124-49AD-4CA5-93A0-22AEED655C79}" sibTransId="{58D47F4B-F025-45C7-BEDA-787E0606C7BF}"/>
    <dgm:cxn modelId="{63D85C9A-9ECC-44A3-8F9C-C3C17237B7B9}" type="presOf" srcId="{3D388BFE-B3B0-4AB7-BD8C-2C2577749F5E}" destId="{8D084BD9-8CF5-4F47-B6E4-89F70660E553}" srcOrd="0" destOrd="0" presId="urn:microsoft.com/office/officeart/2005/8/layout/list1"/>
    <dgm:cxn modelId="{6ECB633D-7DEE-4E0C-943C-EBA169AEEF2A}" type="presParOf" srcId="{863583A0-454F-4281-B525-25C3C0809BEE}" destId="{36EC9C29-B15E-4374-9FB5-E70E0E04EA44}" srcOrd="0" destOrd="0" presId="urn:microsoft.com/office/officeart/2005/8/layout/list1"/>
    <dgm:cxn modelId="{FEC5CA7D-FD76-47E8-B652-E7132C04D5BB}" type="presParOf" srcId="{36EC9C29-B15E-4374-9FB5-E70E0E04EA44}" destId="{1140B0E2-163E-4C10-8785-0501DB19BA83}" srcOrd="0" destOrd="0" presId="urn:microsoft.com/office/officeart/2005/8/layout/list1"/>
    <dgm:cxn modelId="{8AD258AF-ADD1-4DE4-9F38-93A9FC9EE46B}" type="presParOf" srcId="{36EC9C29-B15E-4374-9FB5-E70E0E04EA44}" destId="{C13FB0D6-13D1-4473-A00C-D89D431AC9E4}" srcOrd="1" destOrd="0" presId="urn:microsoft.com/office/officeart/2005/8/layout/list1"/>
    <dgm:cxn modelId="{D514DD21-694E-40E0-870B-F2AEA4687FB8}" type="presParOf" srcId="{863583A0-454F-4281-B525-25C3C0809BEE}" destId="{AD455E53-FBF1-4C65-82F0-611B07886350}" srcOrd="1" destOrd="0" presId="urn:microsoft.com/office/officeart/2005/8/layout/list1"/>
    <dgm:cxn modelId="{27267562-116B-4032-8A4C-307620B329F2}" type="presParOf" srcId="{863583A0-454F-4281-B525-25C3C0809BEE}" destId="{35733C26-7D64-4BAC-8074-3515EBB9F0A8}" srcOrd="2" destOrd="0" presId="urn:microsoft.com/office/officeart/2005/8/layout/list1"/>
    <dgm:cxn modelId="{CC5AB865-8C36-4E5A-B50F-D00005513A6B}" type="presParOf" srcId="{863583A0-454F-4281-B525-25C3C0809BEE}" destId="{F26B1C73-E113-4F09-863A-CC1BA1C127CB}" srcOrd="3" destOrd="0" presId="urn:microsoft.com/office/officeart/2005/8/layout/list1"/>
    <dgm:cxn modelId="{4CAA52D5-02B5-4813-BED5-229EA503FF03}" type="presParOf" srcId="{863583A0-454F-4281-B525-25C3C0809BEE}" destId="{8A43D714-DC94-4D89-973A-05CFAC4FDC2C}" srcOrd="4" destOrd="0" presId="urn:microsoft.com/office/officeart/2005/8/layout/list1"/>
    <dgm:cxn modelId="{2A630E01-BF03-4828-955E-47FF6EC9AE2E}" type="presParOf" srcId="{8A43D714-DC94-4D89-973A-05CFAC4FDC2C}" destId="{8D084BD9-8CF5-4F47-B6E4-89F70660E553}" srcOrd="0" destOrd="0" presId="urn:microsoft.com/office/officeart/2005/8/layout/list1"/>
    <dgm:cxn modelId="{EF2A45B6-4B16-40FF-BB34-D2F6E34F3A4B}" type="presParOf" srcId="{8A43D714-DC94-4D89-973A-05CFAC4FDC2C}" destId="{046555B7-69CB-4CFF-8437-A565C419A183}" srcOrd="1" destOrd="0" presId="urn:microsoft.com/office/officeart/2005/8/layout/list1"/>
    <dgm:cxn modelId="{B4CB0EEA-2867-4FB9-BCD3-92F5D87D3537}" type="presParOf" srcId="{863583A0-454F-4281-B525-25C3C0809BEE}" destId="{8BD60C71-B760-48C4-B191-F49C18582B0F}" srcOrd="5" destOrd="0" presId="urn:microsoft.com/office/officeart/2005/8/layout/list1"/>
    <dgm:cxn modelId="{C13AA109-5DB9-494C-BA18-CFA7A6DE3573}" type="presParOf" srcId="{863583A0-454F-4281-B525-25C3C0809BEE}" destId="{5DBB1D81-738C-4230-ACC5-1650E9C02228}" srcOrd="6" destOrd="0" presId="urn:microsoft.com/office/officeart/2005/8/layout/list1"/>
    <dgm:cxn modelId="{69B4C8E8-42F8-4A14-8BDE-803A6F9A38E5}" type="presParOf" srcId="{863583A0-454F-4281-B525-25C3C0809BEE}" destId="{770E6735-358E-444A-AD36-8CF4B407712F}" srcOrd="7" destOrd="0" presId="urn:microsoft.com/office/officeart/2005/8/layout/list1"/>
    <dgm:cxn modelId="{C666EAE5-A1A1-4E10-8DF0-0B956DAC576E}" type="presParOf" srcId="{863583A0-454F-4281-B525-25C3C0809BEE}" destId="{756800F0-9004-43EE-A6F6-796CBE560512}" srcOrd="8" destOrd="0" presId="urn:microsoft.com/office/officeart/2005/8/layout/list1"/>
    <dgm:cxn modelId="{75432558-DC11-43A6-BCB8-9FD59A4E8029}" type="presParOf" srcId="{756800F0-9004-43EE-A6F6-796CBE560512}" destId="{5230080D-A8BE-4983-A780-AE8B4CFC4CD9}" srcOrd="0" destOrd="0" presId="urn:microsoft.com/office/officeart/2005/8/layout/list1"/>
    <dgm:cxn modelId="{7622AC25-BE02-40CD-A1DD-832F6417421F}" type="presParOf" srcId="{756800F0-9004-43EE-A6F6-796CBE560512}" destId="{D1B4584E-A6C5-4C93-9BB2-342470954F48}" srcOrd="1" destOrd="0" presId="urn:microsoft.com/office/officeart/2005/8/layout/list1"/>
    <dgm:cxn modelId="{411351A4-9DA3-4900-8AE3-1E649D5E1DCE}" type="presParOf" srcId="{863583A0-454F-4281-B525-25C3C0809BEE}" destId="{2C9D0638-CBE5-4CFD-BEC0-D0DF9BC46B8F}" srcOrd="9" destOrd="0" presId="urn:microsoft.com/office/officeart/2005/8/layout/list1"/>
    <dgm:cxn modelId="{FDAB8159-7B1F-4BB5-B2F9-61B7C96A81FC}" type="presParOf" srcId="{863583A0-454F-4281-B525-25C3C0809BEE}" destId="{15ABDA0D-F2FA-4006-BDDC-0B8B543CEFF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751A79-7930-4EDD-BDED-686E491B4719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A1EF0D4-1DDD-4E8E-BC13-D56F7C9DE243}">
      <dgm:prSet phldrT="[Текст]"/>
      <dgm:spPr/>
      <dgm:t>
        <a:bodyPr/>
        <a:lstStyle/>
        <a:p>
          <a:r>
            <a:rPr lang="ru-RU" dirty="0" smtClean="0"/>
            <a:t>Индивидуальная игровая терапия</a:t>
          </a:r>
          <a:endParaRPr lang="ru-RU" dirty="0"/>
        </a:p>
      </dgm:t>
    </dgm:pt>
    <dgm:pt modelId="{2F46C87D-C1AE-439C-8D24-EF69F0BCA2EA}" type="parTrans" cxnId="{51E95A49-47FB-4A61-8C4E-B82DF6563680}">
      <dgm:prSet/>
      <dgm:spPr/>
      <dgm:t>
        <a:bodyPr/>
        <a:lstStyle/>
        <a:p>
          <a:endParaRPr lang="ru-RU"/>
        </a:p>
      </dgm:t>
    </dgm:pt>
    <dgm:pt modelId="{1942EE04-A42C-4034-8AE7-B78841FA10E9}" type="sibTrans" cxnId="{51E95A49-47FB-4A61-8C4E-B82DF6563680}">
      <dgm:prSet/>
      <dgm:spPr/>
      <dgm:t>
        <a:bodyPr/>
        <a:lstStyle/>
        <a:p>
          <a:endParaRPr lang="ru-RU"/>
        </a:p>
      </dgm:t>
    </dgm:pt>
    <dgm:pt modelId="{D16F51E3-C475-4897-99B4-A14819BFC086}">
      <dgm:prSet phldrT="[Текст]"/>
      <dgm:spPr/>
      <dgm:t>
        <a:bodyPr/>
        <a:lstStyle/>
        <a:p>
          <a:r>
            <a:rPr lang="ru-RU" dirty="0" err="1" smtClean="0"/>
            <a:t>сказкотерапия</a:t>
          </a:r>
          <a:endParaRPr lang="ru-RU" dirty="0"/>
        </a:p>
      </dgm:t>
    </dgm:pt>
    <dgm:pt modelId="{FC840480-CCEA-4C5C-8B06-81F90A08C982}" type="parTrans" cxnId="{AD6A2DA6-7F07-460F-B1ED-18CB84D81376}">
      <dgm:prSet/>
      <dgm:spPr/>
      <dgm:t>
        <a:bodyPr/>
        <a:lstStyle/>
        <a:p>
          <a:endParaRPr lang="ru-RU"/>
        </a:p>
      </dgm:t>
    </dgm:pt>
    <dgm:pt modelId="{9A88F911-403E-4E07-8049-25CCBB39AD6C}" type="sibTrans" cxnId="{AD6A2DA6-7F07-460F-B1ED-18CB84D81376}">
      <dgm:prSet/>
      <dgm:spPr/>
      <dgm:t>
        <a:bodyPr/>
        <a:lstStyle/>
        <a:p>
          <a:endParaRPr lang="ru-RU"/>
        </a:p>
      </dgm:t>
    </dgm:pt>
    <dgm:pt modelId="{E5F71A19-E1CF-44FD-839D-EB6071A73B65}">
      <dgm:prSet phldrT="[Текст]"/>
      <dgm:spPr/>
      <dgm:t>
        <a:bodyPr/>
        <a:lstStyle/>
        <a:p>
          <a:r>
            <a:rPr lang="ru-RU" dirty="0" smtClean="0"/>
            <a:t>психогимнастика</a:t>
          </a:r>
          <a:endParaRPr lang="ru-RU" dirty="0"/>
        </a:p>
      </dgm:t>
    </dgm:pt>
    <dgm:pt modelId="{0BF27600-1EA9-4FFC-8923-EDD64032DF8B}" type="parTrans" cxnId="{B83388AA-B720-476B-9C7C-02EE00312753}">
      <dgm:prSet/>
      <dgm:spPr/>
      <dgm:t>
        <a:bodyPr/>
        <a:lstStyle/>
        <a:p>
          <a:endParaRPr lang="ru-RU"/>
        </a:p>
      </dgm:t>
    </dgm:pt>
    <dgm:pt modelId="{80DDB711-4585-4DAA-81F8-201764DF927C}" type="sibTrans" cxnId="{B83388AA-B720-476B-9C7C-02EE00312753}">
      <dgm:prSet/>
      <dgm:spPr/>
      <dgm:t>
        <a:bodyPr/>
        <a:lstStyle/>
        <a:p>
          <a:endParaRPr lang="ru-RU"/>
        </a:p>
      </dgm:t>
    </dgm:pt>
    <dgm:pt modelId="{9B8FE8E3-A313-4AEC-A353-6409F7C4F5AB}" type="pres">
      <dgm:prSet presAssocID="{79751A79-7930-4EDD-BDED-686E491B47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1E9551-72CF-4E72-9FA2-747E7D6F1316}" type="pres">
      <dgm:prSet presAssocID="{AA1EF0D4-1DDD-4E8E-BC13-D56F7C9DE243}" presName="parentLin" presStyleCnt="0"/>
      <dgm:spPr/>
    </dgm:pt>
    <dgm:pt modelId="{F5514C5F-CD91-4198-9FC7-925DA7F0E755}" type="pres">
      <dgm:prSet presAssocID="{AA1EF0D4-1DDD-4E8E-BC13-D56F7C9DE2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B990294-AD91-4E44-A5EA-86D7416A0B01}" type="pres">
      <dgm:prSet presAssocID="{AA1EF0D4-1DDD-4E8E-BC13-D56F7C9DE24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E19CD-69EF-45F7-8C65-533F8929516E}" type="pres">
      <dgm:prSet presAssocID="{AA1EF0D4-1DDD-4E8E-BC13-D56F7C9DE243}" presName="negativeSpace" presStyleCnt="0"/>
      <dgm:spPr/>
    </dgm:pt>
    <dgm:pt modelId="{92BF4219-5340-41C4-A7E9-100B2439BFE8}" type="pres">
      <dgm:prSet presAssocID="{AA1EF0D4-1DDD-4E8E-BC13-D56F7C9DE243}" presName="childText" presStyleLbl="conFgAcc1" presStyleIdx="0" presStyleCnt="3">
        <dgm:presLayoutVars>
          <dgm:bulletEnabled val="1"/>
        </dgm:presLayoutVars>
      </dgm:prSet>
      <dgm:spPr/>
    </dgm:pt>
    <dgm:pt modelId="{75026A93-E966-45EF-A838-8BA1661442C3}" type="pres">
      <dgm:prSet presAssocID="{1942EE04-A42C-4034-8AE7-B78841FA10E9}" presName="spaceBetweenRectangles" presStyleCnt="0"/>
      <dgm:spPr/>
    </dgm:pt>
    <dgm:pt modelId="{A97A4D9B-B6C1-4908-B044-50ABB793356C}" type="pres">
      <dgm:prSet presAssocID="{D16F51E3-C475-4897-99B4-A14819BFC086}" presName="parentLin" presStyleCnt="0"/>
      <dgm:spPr/>
    </dgm:pt>
    <dgm:pt modelId="{0F9AA4A8-1FCF-4503-962C-1C012FFE8749}" type="pres">
      <dgm:prSet presAssocID="{D16F51E3-C475-4897-99B4-A14819BFC08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BA5A7E4-DDD3-422E-812C-C2C19A8B23F9}" type="pres">
      <dgm:prSet presAssocID="{D16F51E3-C475-4897-99B4-A14819BFC08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393C0-9A6B-475B-A210-3ED170D7A864}" type="pres">
      <dgm:prSet presAssocID="{D16F51E3-C475-4897-99B4-A14819BFC086}" presName="negativeSpace" presStyleCnt="0"/>
      <dgm:spPr/>
    </dgm:pt>
    <dgm:pt modelId="{93EE1DD1-5E54-4863-937E-483AB866C26D}" type="pres">
      <dgm:prSet presAssocID="{D16F51E3-C475-4897-99B4-A14819BFC086}" presName="childText" presStyleLbl="conFgAcc1" presStyleIdx="1" presStyleCnt="3">
        <dgm:presLayoutVars>
          <dgm:bulletEnabled val="1"/>
        </dgm:presLayoutVars>
      </dgm:prSet>
      <dgm:spPr/>
    </dgm:pt>
    <dgm:pt modelId="{4EBAB119-0B00-464B-A5AA-273DCF472BCB}" type="pres">
      <dgm:prSet presAssocID="{9A88F911-403E-4E07-8049-25CCBB39AD6C}" presName="spaceBetweenRectangles" presStyleCnt="0"/>
      <dgm:spPr/>
    </dgm:pt>
    <dgm:pt modelId="{CBAE593C-63FF-48E1-A10A-DABA46F35F8A}" type="pres">
      <dgm:prSet presAssocID="{E5F71A19-E1CF-44FD-839D-EB6071A73B65}" presName="parentLin" presStyleCnt="0"/>
      <dgm:spPr/>
    </dgm:pt>
    <dgm:pt modelId="{0D51790F-9F80-43AD-8AA0-3A1EB65AE214}" type="pres">
      <dgm:prSet presAssocID="{E5F71A19-E1CF-44FD-839D-EB6071A73B6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B4BF2C6-18FF-42D8-A350-9935BF213FF9}" type="pres">
      <dgm:prSet presAssocID="{E5F71A19-E1CF-44FD-839D-EB6071A73B6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E6C87-D29A-4DED-9C19-C406EBB917EF}" type="pres">
      <dgm:prSet presAssocID="{E5F71A19-E1CF-44FD-839D-EB6071A73B65}" presName="negativeSpace" presStyleCnt="0"/>
      <dgm:spPr/>
    </dgm:pt>
    <dgm:pt modelId="{F3504A70-CB7F-4B83-AAA6-D31A64C36578}" type="pres">
      <dgm:prSet presAssocID="{E5F71A19-E1CF-44FD-839D-EB6071A73B6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015E81D-CB4A-4C17-8564-8A4A325A3DA9}" type="presOf" srcId="{AA1EF0D4-1DDD-4E8E-BC13-D56F7C9DE243}" destId="{F5514C5F-CD91-4198-9FC7-925DA7F0E755}" srcOrd="0" destOrd="0" presId="urn:microsoft.com/office/officeart/2005/8/layout/list1"/>
    <dgm:cxn modelId="{51E95A49-47FB-4A61-8C4E-B82DF6563680}" srcId="{79751A79-7930-4EDD-BDED-686E491B4719}" destId="{AA1EF0D4-1DDD-4E8E-BC13-D56F7C9DE243}" srcOrd="0" destOrd="0" parTransId="{2F46C87D-C1AE-439C-8D24-EF69F0BCA2EA}" sibTransId="{1942EE04-A42C-4034-8AE7-B78841FA10E9}"/>
    <dgm:cxn modelId="{B83388AA-B720-476B-9C7C-02EE00312753}" srcId="{79751A79-7930-4EDD-BDED-686E491B4719}" destId="{E5F71A19-E1CF-44FD-839D-EB6071A73B65}" srcOrd="2" destOrd="0" parTransId="{0BF27600-1EA9-4FFC-8923-EDD64032DF8B}" sibTransId="{80DDB711-4585-4DAA-81F8-201764DF927C}"/>
    <dgm:cxn modelId="{A7F7AB39-1247-4BC1-89DD-F8FF786C7A99}" type="presOf" srcId="{D16F51E3-C475-4897-99B4-A14819BFC086}" destId="{0F9AA4A8-1FCF-4503-962C-1C012FFE8749}" srcOrd="0" destOrd="0" presId="urn:microsoft.com/office/officeart/2005/8/layout/list1"/>
    <dgm:cxn modelId="{450956B9-44EE-4843-B3A8-17175452F09A}" type="presOf" srcId="{D16F51E3-C475-4897-99B4-A14819BFC086}" destId="{8BA5A7E4-DDD3-422E-812C-C2C19A8B23F9}" srcOrd="1" destOrd="0" presId="urn:microsoft.com/office/officeart/2005/8/layout/list1"/>
    <dgm:cxn modelId="{AD6A2DA6-7F07-460F-B1ED-18CB84D81376}" srcId="{79751A79-7930-4EDD-BDED-686E491B4719}" destId="{D16F51E3-C475-4897-99B4-A14819BFC086}" srcOrd="1" destOrd="0" parTransId="{FC840480-CCEA-4C5C-8B06-81F90A08C982}" sibTransId="{9A88F911-403E-4E07-8049-25CCBB39AD6C}"/>
    <dgm:cxn modelId="{F6886E76-821C-474D-8652-DEBEF1286A9B}" type="presOf" srcId="{E5F71A19-E1CF-44FD-839D-EB6071A73B65}" destId="{0D51790F-9F80-43AD-8AA0-3A1EB65AE214}" srcOrd="0" destOrd="0" presId="urn:microsoft.com/office/officeart/2005/8/layout/list1"/>
    <dgm:cxn modelId="{E5767074-2C17-46C6-8339-4D446C6FF60F}" type="presOf" srcId="{AA1EF0D4-1DDD-4E8E-BC13-D56F7C9DE243}" destId="{5B990294-AD91-4E44-A5EA-86D7416A0B01}" srcOrd="1" destOrd="0" presId="urn:microsoft.com/office/officeart/2005/8/layout/list1"/>
    <dgm:cxn modelId="{F334B040-C3F2-4330-ADA6-D82B5936DB12}" type="presOf" srcId="{79751A79-7930-4EDD-BDED-686E491B4719}" destId="{9B8FE8E3-A313-4AEC-A353-6409F7C4F5AB}" srcOrd="0" destOrd="0" presId="urn:microsoft.com/office/officeart/2005/8/layout/list1"/>
    <dgm:cxn modelId="{2CB01F09-15FE-421A-B10E-9565A3EC03E9}" type="presOf" srcId="{E5F71A19-E1CF-44FD-839D-EB6071A73B65}" destId="{BB4BF2C6-18FF-42D8-A350-9935BF213FF9}" srcOrd="1" destOrd="0" presId="urn:microsoft.com/office/officeart/2005/8/layout/list1"/>
    <dgm:cxn modelId="{91717267-8BBD-4B3A-AA66-E4454FC3FE53}" type="presParOf" srcId="{9B8FE8E3-A313-4AEC-A353-6409F7C4F5AB}" destId="{6E1E9551-72CF-4E72-9FA2-747E7D6F1316}" srcOrd="0" destOrd="0" presId="urn:microsoft.com/office/officeart/2005/8/layout/list1"/>
    <dgm:cxn modelId="{FB03F604-CCB2-4687-9A24-B90E9CCC2BAE}" type="presParOf" srcId="{6E1E9551-72CF-4E72-9FA2-747E7D6F1316}" destId="{F5514C5F-CD91-4198-9FC7-925DA7F0E755}" srcOrd="0" destOrd="0" presId="urn:microsoft.com/office/officeart/2005/8/layout/list1"/>
    <dgm:cxn modelId="{1FDE08AC-300C-4B58-97FC-EEC2EAF33FA3}" type="presParOf" srcId="{6E1E9551-72CF-4E72-9FA2-747E7D6F1316}" destId="{5B990294-AD91-4E44-A5EA-86D7416A0B01}" srcOrd="1" destOrd="0" presId="urn:microsoft.com/office/officeart/2005/8/layout/list1"/>
    <dgm:cxn modelId="{AB278D5B-1113-4A59-9ABF-4503BB6CFB1D}" type="presParOf" srcId="{9B8FE8E3-A313-4AEC-A353-6409F7C4F5AB}" destId="{379E19CD-69EF-45F7-8C65-533F8929516E}" srcOrd="1" destOrd="0" presId="urn:microsoft.com/office/officeart/2005/8/layout/list1"/>
    <dgm:cxn modelId="{40459F14-4B78-4C91-B5C7-1D8BDBAB4839}" type="presParOf" srcId="{9B8FE8E3-A313-4AEC-A353-6409F7C4F5AB}" destId="{92BF4219-5340-41C4-A7E9-100B2439BFE8}" srcOrd="2" destOrd="0" presId="urn:microsoft.com/office/officeart/2005/8/layout/list1"/>
    <dgm:cxn modelId="{409966A6-F770-4D9F-83E2-1CE3F546A336}" type="presParOf" srcId="{9B8FE8E3-A313-4AEC-A353-6409F7C4F5AB}" destId="{75026A93-E966-45EF-A838-8BA1661442C3}" srcOrd="3" destOrd="0" presId="urn:microsoft.com/office/officeart/2005/8/layout/list1"/>
    <dgm:cxn modelId="{27C87BB2-8504-4787-9E51-B4B045532EF7}" type="presParOf" srcId="{9B8FE8E3-A313-4AEC-A353-6409F7C4F5AB}" destId="{A97A4D9B-B6C1-4908-B044-50ABB793356C}" srcOrd="4" destOrd="0" presId="urn:microsoft.com/office/officeart/2005/8/layout/list1"/>
    <dgm:cxn modelId="{48500BE2-0B25-4688-820B-E7D829788E08}" type="presParOf" srcId="{A97A4D9B-B6C1-4908-B044-50ABB793356C}" destId="{0F9AA4A8-1FCF-4503-962C-1C012FFE8749}" srcOrd="0" destOrd="0" presId="urn:microsoft.com/office/officeart/2005/8/layout/list1"/>
    <dgm:cxn modelId="{15237A9C-BE2E-4ABA-A9A9-A1F0AF3147CE}" type="presParOf" srcId="{A97A4D9B-B6C1-4908-B044-50ABB793356C}" destId="{8BA5A7E4-DDD3-422E-812C-C2C19A8B23F9}" srcOrd="1" destOrd="0" presId="urn:microsoft.com/office/officeart/2005/8/layout/list1"/>
    <dgm:cxn modelId="{4517CFF7-C82F-45BD-93B9-E7192BE3500C}" type="presParOf" srcId="{9B8FE8E3-A313-4AEC-A353-6409F7C4F5AB}" destId="{B15393C0-9A6B-475B-A210-3ED170D7A864}" srcOrd="5" destOrd="0" presId="urn:microsoft.com/office/officeart/2005/8/layout/list1"/>
    <dgm:cxn modelId="{B8029F52-DCE8-43F6-BB8F-9355C623F1C0}" type="presParOf" srcId="{9B8FE8E3-A313-4AEC-A353-6409F7C4F5AB}" destId="{93EE1DD1-5E54-4863-937E-483AB866C26D}" srcOrd="6" destOrd="0" presId="urn:microsoft.com/office/officeart/2005/8/layout/list1"/>
    <dgm:cxn modelId="{1F917D58-A729-48DD-A53A-FA900E1AB915}" type="presParOf" srcId="{9B8FE8E3-A313-4AEC-A353-6409F7C4F5AB}" destId="{4EBAB119-0B00-464B-A5AA-273DCF472BCB}" srcOrd="7" destOrd="0" presId="urn:microsoft.com/office/officeart/2005/8/layout/list1"/>
    <dgm:cxn modelId="{392D5EB7-96DC-482F-B627-31BBF567BA68}" type="presParOf" srcId="{9B8FE8E3-A313-4AEC-A353-6409F7C4F5AB}" destId="{CBAE593C-63FF-48E1-A10A-DABA46F35F8A}" srcOrd="8" destOrd="0" presId="urn:microsoft.com/office/officeart/2005/8/layout/list1"/>
    <dgm:cxn modelId="{A5C6D01B-A673-42C5-91E1-621F7F358D2D}" type="presParOf" srcId="{CBAE593C-63FF-48E1-A10A-DABA46F35F8A}" destId="{0D51790F-9F80-43AD-8AA0-3A1EB65AE214}" srcOrd="0" destOrd="0" presId="urn:microsoft.com/office/officeart/2005/8/layout/list1"/>
    <dgm:cxn modelId="{9E6AFD5E-EB78-4E0C-8D74-425B7F483FAC}" type="presParOf" srcId="{CBAE593C-63FF-48E1-A10A-DABA46F35F8A}" destId="{BB4BF2C6-18FF-42D8-A350-9935BF213FF9}" srcOrd="1" destOrd="0" presId="urn:microsoft.com/office/officeart/2005/8/layout/list1"/>
    <dgm:cxn modelId="{D3F53C0E-E315-43AB-9FC6-44E30BE3866C}" type="presParOf" srcId="{9B8FE8E3-A313-4AEC-A353-6409F7C4F5AB}" destId="{BA4E6C87-D29A-4DED-9C19-C406EBB917EF}" srcOrd="9" destOrd="0" presId="urn:microsoft.com/office/officeart/2005/8/layout/list1"/>
    <dgm:cxn modelId="{CBD473A3-1CFE-4623-8CD0-2ECAD5223F3A}" type="presParOf" srcId="{9B8FE8E3-A313-4AEC-A353-6409F7C4F5AB}" destId="{F3504A70-CB7F-4B83-AAA6-D31A64C3657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4987BD-78BE-4AD3-B09F-1DCAFBECC8A4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5368E66-37C4-4DF1-9C5C-B99D700FB8B4}">
      <dgm:prSet phldrT="[Текст]"/>
      <dgm:spPr/>
      <dgm:t>
        <a:bodyPr/>
        <a:lstStyle/>
        <a:p>
          <a:r>
            <a:rPr lang="ru-RU" dirty="0" err="1" smtClean="0"/>
            <a:t>арттерапия</a:t>
          </a:r>
          <a:endParaRPr lang="ru-RU" dirty="0"/>
        </a:p>
      </dgm:t>
    </dgm:pt>
    <dgm:pt modelId="{29F9521D-19D9-4999-94F0-3151AAB8D8DB}" type="parTrans" cxnId="{A5FC949E-BA3D-456A-BD8C-EFE7837F267C}">
      <dgm:prSet/>
      <dgm:spPr/>
      <dgm:t>
        <a:bodyPr/>
        <a:lstStyle/>
        <a:p>
          <a:endParaRPr lang="ru-RU"/>
        </a:p>
      </dgm:t>
    </dgm:pt>
    <dgm:pt modelId="{41E47002-2E1B-4790-842A-5B53FF2F5DEF}" type="sibTrans" cxnId="{A5FC949E-BA3D-456A-BD8C-EFE7837F267C}">
      <dgm:prSet/>
      <dgm:spPr/>
      <dgm:t>
        <a:bodyPr/>
        <a:lstStyle/>
        <a:p>
          <a:endParaRPr lang="ru-RU"/>
        </a:p>
      </dgm:t>
    </dgm:pt>
    <dgm:pt modelId="{9B9848F6-C77E-4CE7-9CF2-D6F8C786EE1A}">
      <dgm:prSet phldrT="[Текст]"/>
      <dgm:spPr/>
      <dgm:t>
        <a:bodyPr/>
        <a:lstStyle/>
        <a:p>
          <a:r>
            <a:rPr lang="ru-RU" dirty="0" smtClean="0"/>
            <a:t>Релаксационные упражнения</a:t>
          </a:r>
          <a:endParaRPr lang="ru-RU" dirty="0"/>
        </a:p>
      </dgm:t>
    </dgm:pt>
    <dgm:pt modelId="{03DCACB1-0A3F-4D62-AAE8-54085B872911}" type="parTrans" cxnId="{064C18BB-2A8B-4CB4-A24D-FB3C3AB8760D}">
      <dgm:prSet/>
      <dgm:spPr/>
      <dgm:t>
        <a:bodyPr/>
        <a:lstStyle/>
        <a:p>
          <a:endParaRPr lang="ru-RU"/>
        </a:p>
      </dgm:t>
    </dgm:pt>
    <dgm:pt modelId="{BE5F7C69-3FF2-4B75-B490-4CCC2CB875C8}" type="sibTrans" cxnId="{064C18BB-2A8B-4CB4-A24D-FB3C3AB8760D}">
      <dgm:prSet/>
      <dgm:spPr/>
      <dgm:t>
        <a:bodyPr/>
        <a:lstStyle/>
        <a:p>
          <a:endParaRPr lang="ru-RU"/>
        </a:p>
      </dgm:t>
    </dgm:pt>
    <dgm:pt modelId="{E4F9F49D-7BE1-4E1F-9410-E6000D53FEC1}">
      <dgm:prSet phldrT="[Текст]"/>
      <dgm:spPr/>
      <dgm:t>
        <a:bodyPr/>
        <a:lstStyle/>
        <a:p>
          <a:r>
            <a:rPr lang="ru-RU" dirty="0" smtClean="0"/>
            <a:t>Игры по развитию психомоторики</a:t>
          </a:r>
          <a:endParaRPr lang="ru-RU" dirty="0"/>
        </a:p>
      </dgm:t>
    </dgm:pt>
    <dgm:pt modelId="{8792511B-493E-450A-B94A-553B3C8F1E0A}" type="parTrans" cxnId="{D7957AD2-2DE4-4413-AE63-A39D2C8EF6E0}">
      <dgm:prSet/>
      <dgm:spPr/>
      <dgm:t>
        <a:bodyPr/>
        <a:lstStyle/>
        <a:p>
          <a:endParaRPr lang="ru-RU"/>
        </a:p>
      </dgm:t>
    </dgm:pt>
    <dgm:pt modelId="{2DE64E02-08BF-4F86-999F-1C7CDF5B1A05}" type="sibTrans" cxnId="{D7957AD2-2DE4-4413-AE63-A39D2C8EF6E0}">
      <dgm:prSet/>
      <dgm:spPr/>
      <dgm:t>
        <a:bodyPr/>
        <a:lstStyle/>
        <a:p>
          <a:endParaRPr lang="ru-RU"/>
        </a:p>
      </dgm:t>
    </dgm:pt>
    <dgm:pt modelId="{3A1074DA-8C85-4B92-974B-55F6E9B588DE}" type="pres">
      <dgm:prSet presAssocID="{9F4987BD-78BE-4AD3-B09F-1DCAFBECC8A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F3D883-1598-4CA0-9A80-06AEB751C25B}" type="pres">
      <dgm:prSet presAssocID="{05368E66-37C4-4DF1-9C5C-B99D700FB8B4}" presName="parentLin" presStyleCnt="0"/>
      <dgm:spPr/>
    </dgm:pt>
    <dgm:pt modelId="{3081172E-9DEE-45C1-BA23-745363CC20C7}" type="pres">
      <dgm:prSet presAssocID="{05368E66-37C4-4DF1-9C5C-B99D700FB8B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22A3CBA-7E85-4F61-96F7-A0718A9AE79A}" type="pres">
      <dgm:prSet presAssocID="{05368E66-37C4-4DF1-9C5C-B99D700FB8B4}" presName="parentText" presStyleLbl="node1" presStyleIdx="0" presStyleCnt="3" custAng="10800000" custFlipVert="1" custScaleY="762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6DD311-5972-45FB-99BF-8DBFDCB0B6BC}" type="pres">
      <dgm:prSet presAssocID="{05368E66-37C4-4DF1-9C5C-B99D700FB8B4}" presName="negativeSpace" presStyleCnt="0"/>
      <dgm:spPr/>
    </dgm:pt>
    <dgm:pt modelId="{0C171548-57FC-4FD3-BB61-44912A8AA070}" type="pres">
      <dgm:prSet presAssocID="{05368E66-37C4-4DF1-9C5C-B99D700FB8B4}" presName="childText" presStyleLbl="conFgAcc1" presStyleIdx="0" presStyleCnt="3">
        <dgm:presLayoutVars>
          <dgm:bulletEnabled val="1"/>
        </dgm:presLayoutVars>
      </dgm:prSet>
      <dgm:spPr/>
    </dgm:pt>
    <dgm:pt modelId="{0E47DC6E-066E-4776-8B19-2007F663FE07}" type="pres">
      <dgm:prSet presAssocID="{41E47002-2E1B-4790-842A-5B53FF2F5DEF}" presName="spaceBetweenRectangles" presStyleCnt="0"/>
      <dgm:spPr/>
    </dgm:pt>
    <dgm:pt modelId="{80B84FF4-2E63-46F6-9828-F9E4ADA8CCD9}" type="pres">
      <dgm:prSet presAssocID="{9B9848F6-C77E-4CE7-9CF2-D6F8C786EE1A}" presName="parentLin" presStyleCnt="0"/>
      <dgm:spPr/>
    </dgm:pt>
    <dgm:pt modelId="{81030861-CC08-4275-9178-C7E781F976D3}" type="pres">
      <dgm:prSet presAssocID="{9B9848F6-C77E-4CE7-9CF2-D6F8C786EE1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E56706D-32BB-41DF-90F2-C61E50A17E46}" type="pres">
      <dgm:prSet presAssocID="{9B9848F6-C77E-4CE7-9CF2-D6F8C786EE1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3E276-D025-40E3-961A-F4E4C2471378}" type="pres">
      <dgm:prSet presAssocID="{9B9848F6-C77E-4CE7-9CF2-D6F8C786EE1A}" presName="negativeSpace" presStyleCnt="0"/>
      <dgm:spPr/>
    </dgm:pt>
    <dgm:pt modelId="{9BE00C54-1FEB-4A92-A5E6-8FB319101918}" type="pres">
      <dgm:prSet presAssocID="{9B9848F6-C77E-4CE7-9CF2-D6F8C786EE1A}" presName="childText" presStyleLbl="conFgAcc1" presStyleIdx="1" presStyleCnt="3">
        <dgm:presLayoutVars>
          <dgm:bulletEnabled val="1"/>
        </dgm:presLayoutVars>
      </dgm:prSet>
      <dgm:spPr/>
    </dgm:pt>
    <dgm:pt modelId="{E4CD3B2B-04E9-43D2-9AF6-FCA7E6D35229}" type="pres">
      <dgm:prSet presAssocID="{BE5F7C69-3FF2-4B75-B490-4CCC2CB875C8}" presName="spaceBetweenRectangles" presStyleCnt="0"/>
      <dgm:spPr/>
    </dgm:pt>
    <dgm:pt modelId="{8D19BA60-D0C2-4BD7-96F2-A41561F3C3FA}" type="pres">
      <dgm:prSet presAssocID="{E4F9F49D-7BE1-4E1F-9410-E6000D53FEC1}" presName="parentLin" presStyleCnt="0"/>
      <dgm:spPr/>
    </dgm:pt>
    <dgm:pt modelId="{11A72E27-1950-48EF-87D4-94003AFA215D}" type="pres">
      <dgm:prSet presAssocID="{E4F9F49D-7BE1-4E1F-9410-E6000D53FEC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8DB1C1A-BE78-428A-AB8B-96B8B63091AB}" type="pres">
      <dgm:prSet presAssocID="{E4F9F49D-7BE1-4E1F-9410-E6000D53FEC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27B54-612D-4E54-B407-D841D2E0989A}" type="pres">
      <dgm:prSet presAssocID="{E4F9F49D-7BE1-4E1F-9410-E6000D53FEC1}" presName="negativeSpace" presStyleCnt="0"/>
      <dgm:spPr/>
    </dgm:pt>
    <dgm:pt modelId="{7F77B1EA-5C52-4151-84FC-269395C98C12}" type="pres">
      <dgm:prSet presAssocID="{E4F9F49D-7BE1-4E1F-9410-E6000D53FEC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EBAD47D-E893-4833-9D8E-0C1269B0B3E5}" type="presOf" srcId="{05368E66-37C4-4DF1-9C5C-B99D700FB8B4}" destId="{C22A3CBA-7E85-4F61-96F7-A0718A9AE79A}" srcOrd="1" destOrd="0" presId="urn:microsoft.com/office/officeart/2005/8/layout/list1"/>
    <dgm:cxn modelId="{D7957AD2-2DE4-4413-AE63-A39D2C8EF6E0}" srcId="{9F4987BD-78BE-4AD3-B09F-1DCAFBECC8A4}" destId="{E4F9F49D-7BE1-4E1F-9410-E6000D53FEC1}" srcOrd="2" destOrd="0" parTransId="{8792511B-493E-450A-B94A-553B3C8F1E0A}" sibTransId="{2DE64E02-08BF-4F86-999F-1C7CDF5B1A05}"/>
    <dgm:cxn modelId="{064C18BB-2A8B-4CB4-A24D-FB3C3AB8760D}" srcId="{9F4987BD-78BE-4AD3-B09F-1DCAFBECC8A4}" destId="{9B9848F6-C77E-4CE7-9CF2-D6F8C786EE1A}" srcOrd="1" destOrd="0" parTransId="{03DCACB1-0A3F-4D62-AAE8-54085B872911}" sibTransId="{BE5F7C69-3FF2-4B75-B490-4CCC2CB875C8}"/>
    <dgm:cxn modelId="{BEA0D71D-FEDD-412D-A7B2-1C06411D43C9}" type="presOf" srcId="{9B9848F6-C77E-4CE7-9CF2-D6F8C786EE1A}" destId="{81030861-CC08-4275-9178-C7E781F976D3}" srcOrd="0" destOrd="0" presId="urn:microsoft.com/office/officeart/2005/8/layout/list1"/>
    <dgm:cxn modelId="{D46294EB-6029-4B92-8F96-B8BE856CE3A0}" type="presOf" srcId="{E4F9F49D-7BE1-4E1F-9410-E6000D53FEC1}" destId="{38DB1C1A-BE78-428A-AB8B-96B8B63091AB}" srcOrd="1" destOrd="0" presId="urn:microsoft.com/office/officeart/2005/8/layout/list1"/>
    <dgm:cxn modelId="{24868094-F144-4148-8A1C-0F5691E732CC}" type="presOf" srcId="{05368E66-37C4-4DF1-9C5C-B99D700FB8B4}" destId="{3081172E-9DEE-45C1-BA23-745363CC20C7}" srcOrd="0" destOrd="0" presId="urn:microsoft.com/office/officeart/2005/8/layout/list1"/>
    <dgm:cxn modelId="{58698FEE-73ED-497E-8F0A-790CCB6DF18E}" type="presOf" srcId="{9B9848F6-C77E-4CE7-9CF2-D6F8C786EE1A}" destId="{CE56706D-32BB-41DF-90F2-C61E50A17E46}" srcOrd="1" destOrd="0" presId="urn:microsoft.com/office/officeart/2005/8/layout/list1"/>
    <dgm:cxn modelId="{042824DD-DF53-4413-AD80-5150854D8F9A}" type="presOf" srcId="{9F4987BD-78BE-4AD3-B09F-1DCAFBECC8A4}" destId="{3A1074DA-8C85-4B92-974B-55F6E9B588DE}" srcOrd="0" destOrd="0" presId="urn:microsoft.com/office/officeart/2005/8/layout/list1"/>
    <dgm:cxn modelId="{EB58B05D-D2BA-498F-9416-5D03AC07BAC1}" type="presOf" srcId="{E4F9F49D-7BE1-4E1F-9410-E6000D53FEC1}" destId="{11A72E27-1950-48EF-87D4-94003AFA215D}" srcOrd="0" destOrd="0" presId="urn:microsoft.com/office/officeart/2005/8/layout/list1"/>
    <dgm:cxn modelId="{A5FC949E-BA3D-456A-BD8C-EFE7837F267C}" srcId="{9F4987BD-78BE-4AD3-B09F-1DCAFBECC8A4}" destId="{05368E66-37C4-4DF1-9C5C-B99D700FB8B4}" srcOrd="0" destOrd="0" parTransId="{29F9521D-19D9-4999-94F0-3151AAB8D8DB}" sibTransId="{41E47002-2E1B-4790-842A-5B53FF2F5DEF}"/>
    <dgm:cxn modelId="{8974A58D-35E6-4C9C-ACE0-1CFED813C694}" type="presParOf" srcId="{3A1074DA-8C85-4B92-974B-55F6E9B588DE}" destId="{4DF3D883-1598-4CA0-9A80-06AEB751C25B}" srcOrd="0" destOrd="0" presId="urn:microsoft.com/office/officeart/2005/8/layout/list1"/>
    <dgm:cxn modelId="{EE058809-278F-4340-B1F8-74F868243631}" type="presParOf" srcId="{4DF3D883-1598-4CA0-9A80-06AEB751C25B}" destId="{3081172E-9DEE-45C1-BA23-745363CC20C7}" srcOrd="0" destOrd="0" presId="urn:microsoft.com/office/officeart/2005/8/layout/list1"/>
    <dgm:cxn modelId="{C0F3B17F-DF60-4FDA-921B-126B85E620D7}" type="presParOf" srcId="{4DF3D883-1598-4CA0-9A80-06AEB751C25B}" destId="{C22A3CBA-7E85-4F61-96F7-A0718A9AE79A}" srcOrd="1" destOrd="0" presId="urn:microsoft.com/office/officeart/2005/8/layout/list1"/>
    <dgm:cxn modelId="{94DAB6D9-2818-4E55-9936-CC259CC5471B}" type="presParOf" srcId="{3A1074DA-8C85-4B92-974B-55F6E9B588DE}" destId="{096DD311-5972-45FB-99BF-8DBFDCB0B6BC}" srcOrd="1" destOrd="0" presId="urn:microsoft.com/office/officeart/2005/8/layout/list1"/>
    <dgm:cxn modelId="{7A702D54-DBAA-44CA-AC09-74AE7CE68D17}" type="presParOf" srcId="{3A1074DA-8C85-4B92-974B-55F6E9B588DE}" destId="{0C171548-57FC-4FD3-BB61-44912A8AA070}" srcOrd="2" destOrd="0" presId="urn:microsoft.com/office/officeart/2005/8/layout/list1"/>
    <dgm:cxn modelId="{9A4F50FD-8180-41EB-BCE7-449E737E102C}" type="presParOf" srcId="{3A1074DA-8C85-4B92-974B-55F6E9B588DE}" destId="{0E47DC6E-066E-4776-8B19-2007F663FE07}" srcOrd="3" destOrd="0" presId="urn:microsoft.com/office/officeart/2005/8/layout/list1"/>
    <dgm:cxn modelId="{78796A8B-91FC-43BF-A3ED-C000D4F07FAC}" type="presParOf" srcId="{3A1074DA-8C85-4B92-974B-55F6E9B588DE}" destId="{80B84FF4-2E63-46F6-9828-F9E4ADA8CCD9}" srcOrd="4" destOrd="0" presId="urn:microsoft.com/office/officeart/2005/8/layout/list1"/>
    <dgm:cxn modelId="{9FBF9FBE-EAE5-4DC7-ACAE-DF169BFBDFDE}" type="presParOf" srcId="{80B84FF4-2E63-46F6-9828-F9E4ADA8CCD9}" destId="{81030861-CC08-4275-9178-C7E781F976D3}" srcOrd="0" destOrd="0" presId="urn:microsoft.com/office/officeart/2005/8/layout/list1"/>
    <dgm:cxn modelId="{D427FFD5-BA52-4C01-9612-410F7C8377BF}" type="presParOf" srcId="{80B84FF4-2E63-46F6-9828-F9E4ADA8CCD9}" destId="{CE56706D-32BB-41DF-90F2-C61E50A17E46}" srcOrd="1" destOrd="0" presId="urn:microsoft.com/office/officeart/2005/8/layout/list1"/>
    <dgm:cxn modelId="{4ABC4622-2555-447F-8FB4-7189AC730656}" type="presParOf" srcId="{3A1074DA-8C85-4B92-974B-55F6E9B588DE}" destId="{99D3E276-D025-40E3-961A-F4E4C2471378}" srcOrd="5" destOrd="0" presId="urn:microsoft.com/office/officeart/2005/8/layout/list1"/>
    <dgm:cxn modelId="{8EF4A52E-7BC7-45E7-A22E-33120EB028E5}" type="presParOf" srcId="{3A1074DA-8C85-4B92-974B-55F6E9B588DE}" destId="{9BE00C54-1FEB-4A92-A5E6-8FB319101918}" srcOrd="6" destOrd="0" presId="urn:microsoft.com/office/officeart/2005/8/layout/list1"/>
    <dgm:cxn modelId="{2940D8A9-71E2-40BF-B65F-ED570BA046F7}" type="presParOf" srcId="{3A1074DA-8C85-4B92-974B-55F6E9B588DE}" destId="{E4CD3B2B-04E9-43D2-9AF6-FCA7E6D35229}" srcOrd="7" destOrd="0" presId="urn:microsoft.com/office/officeart/2005/8/layout/list1"/>
    <dgm:cxn modelId="{00ED2C8C-7EF1-40A5-94D6-F753679AD40A}" type="presParOf" srcId="{3A1074DA-8C85-4B92-974B-55F6E9B588DE}" destId="{8D19BA60-D0C2-4BD7-96F2-A41561F3C3FA}" srcOrd="8" destOrd="0" presId="urn:microsoft.com/office/officeart/2005/8/layout/list1"/>
    <dgm:cxn modelId="{9BA7F7B8-BE11-4DBB-9FA0-256C1CD4BA08}" type="presParOf" srcId="{8D19BA60-D0C2-4BD7-96F2-A41561F3C3FA}" destId="{11A72E27-1950-48EF-87D4-94003AFA215D}" srcOrd="0" destOrd="0" presId="urn:microsoft.com/office/officeart/2005/8/layout/list1"/>
    <dgm:cxn modelId="{6F1F1F07-029A-4BC4-A82C-EF3CC4B17304}" type="presParOf" srcId="{8D19BA60-D0C2-4BD7-96F2-A41561F3C3FA}" destId="{38DB1C1A-BE78-428A-AB8B-96B8B63091AB}" srcOrd="1" destOrd="0" presId="urn:microsoft.com/office/officeart/2005/8/layout/list1"/>
    <dgm:cxn modelId="{94CFB662-415C-4EF9-B2EA-D85B27C7131C}" type="presParOf" srcId="{3A1074DA-8C85-4B92-974B-55F6E9B588DE}" destId="{51127B54-612D-4E54-B407-D841D2E0989A}" srcOrd="9" destOrd="0" presId="urn:microsoft.com/office/officeart/2005/8/layout/list1"/>
    <dgm:cxn modelId="{6AFFD695-BBD8-47A2-A0FE-129C5FFAA6BE}" type="presParOf" srcId="{3A1074DA-8C85-4B92-974B-55F6E9B588DE}" destId="{7F77B1EA-5C52-4151-84FC-269395C98C1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D91E4E-2EF3-42BF-A9A6-8DE76434DC0E}" type="doc">
      <dgm:prSet loTypeId="urn:microsoft.com/office/officeart/2005/8/layout/hProcess7#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6128E14-8E51-4D94-B14D-31199E13D7F3}">
      <dgm:prSet phldrT="[Текст]"/>
      <dgm:spPr/>
      <dgm:t>
        <a:bodyPr/>
        <a:lstStyle/>
        <a:p>
          <a:endParaRPr lang="ru-RU" dirty="0"/>
        </a:p>
      </dgm:t>
    </dgm:pt>
    <dgm:pt modelId="{78C5EDDB-7C4A-4D1F-9E83-B900DB073BF2}" type="parTrans" cxnId="{3EC8FE31-B24C-4D6D-ABE6-5BED1CF405A2}">
      <dgm:prSet/>
      <dgm:spPr/>
      <dgm:t>
        <a:bodyPr/>
        <a:lstStyle/>
        <a:p>
          <a:endParaRPr lang="ru-RU"/>
        </a:p>
      </dgm:t>
    </dgm:pt>
    <dgm:pt modelId="{E9D90137-3145-41F5-B0B9-1D1E4363D15D}" type="sibTrans" cxnId="{3EC8FE31-B24C-4D6D-ABE6-5BED1CF405A2}">
      <dgm:prSet/>
      <dgm:spPr/>
      <dgm:t>
        <a:bodyPr/>
        <a:lstStyle/>
        <a:p>
          <a:endParaRPr lang="ru-RU"/>
        </a:p>
      </dgm:t>
    </dgm:pt>
    <dgm:pt modelId="{5F35163A-542B-422D-B98C-A9869F660CF3}">
      <dgm:prSet phldrT="[Текст]"/>
      <dgm:spPr/>
      <dgm:t>
        <a:bodyPr/>
        <a:lstStyle/>
        <a:p>
          <a:endParaRPr lang="ru-RU" dirty="0"/>
        </a:p>
      </dgm:t>
    </dgm:pt>
    <dgm:pt modelId="{B8ED6B47-43E8-400C-8385-069DA0DB3016}" type="parTrans" cxnId="{27B386BD-26C7-4769-BDAC-9130044509AD}">
      <dgm:prSet/>
      <dgm:spPr/>
      <dgm:t>
        <a:bodyPr/>
        <a:lstStyle/>
        <a:p>
          <a:endParaRPr lang="ru-RU"/>
        </a:p>
      </dgm:t>
    </dgm:pt>
    <dgm:pt modelId="{D0083171-7DA3-43F0-8221-10C38DE9E16C}" type="sibTrans" cxnId="{27B386BD-26C7-4769-BDAC-9130044509AD}">
      <dgm:prSet/>
      <dgm:spPr/>
      <dgm:t>
        <a:bodyPr/>
        <a:lstStyle/>
        <a:p>
          <a:endParaRPr lang="ru-RU"/>
        </a:p>
      </dgm:t>
    </dgm:pt>
    <dgm:pt modelId="{5A9D964C-F072-425C-80BE-5DCEAB9ED98E}">
      <dgm:prSet phldrT="[Текст]"/>
      <dgm:spPr/>
      <dgm:t>
        <a:bodyPr/>
        <a:lstStyle/>
        <a:p>
          <a:r>
            <a:rPr lang="ru-RU" dirty="0" smtClean="0"/>
            <a:t>Программа эмоционального развития детей дошкольного возраста « Удивляюсь, злюсь, боюсь, хвастаюсь и радуюсь»</a:t>
          </a:r>
        </a:p>
        <a:p>
          <a:r>
            <a:rPr lang="ru-RU" dirty="0" smtClean="0"/>
            <a:t>Крюкова С.В.</a:t>
          </a:r>
        </a:p>
        <a:p>
          <a:r>
            <a:rPr lang="ru-RU" dirty="0" err="1" smtClean="0"/>
            <a:t>Слободяник</a:t>
          </a:r>
          <a:r>
            <a:rPr lang="ru-RU" dirty="0" smtClean="0"/>
            <a:t> Н.П.</a:t>
          </a:r>
          <a:endParaRPr lang="ru-RU" dirty="0"/>
        </a:p>
      </dgm:t>
    </dgm:pt>
    <dgm:pt modelId="{2DAA97C3-AE6E-4767-9387-A6FF80A56A1E}" type="parTrans" cxnId="{CCA77660-B4A4-4B12-A3B6-8EF706056213}">
      <dgm:prSet/>
      <dgm:spPr/>
      <dgm:t>
        <a:bodyPr/>
        <a:lstStyle/>
        <a:p>
          <a:endParaRPr lang="ru-RU"/>
        </a:p>
      </dgm:t>
    </dgm:pt>
    <dgm:pt modelId="{C51CA8AA-97D2-4596-AF31-E91CE0A4A7F1}" type="sibTrans" cxnId="{CCA77660-B4A4-4B12-A3B6-8EF706056213}">
      <dgm:prSet/>
      <dgm:spPr/>
      <dgm:t>
        <a:bodyPr/>
        <a:lstStyle/>
        <a:p>
          <a:endParaRPr lang="ru-RU"/>
        </a:p>
      </dgm:t>
    </dgm:pt>
    <dgm:pt modelId="{DE19A5B4-7CBA-494F-B169-376A0B56B4E5}">
      <dgm:prSet phldrT="[Текст]" phldr="1"/>
      <dgm:spPr/>
      <dgm:t>
        <a:bodyPr/>
        <a:lstStyle/>
        <a:p>
          <a:endParaRPr lang="ru-RU" dirty="0"/>
        </a:p>
      </dgm:t>
    </dgm:pt>
    <dgm:pt modelId="{73F213A0-3C5F-4520-BD3C-82E205D71D34}" type="parTrans" cxnId="{10C3587B-7D36-4032-ACCF-AC5B0144534B}">
      <dgm:prSet/>
      <dgm:spPr/>
      <dgm:t>
        <a:bodyPr/>
        <a:lstStyle/>
        <a:p>
          <a:endParaRPr lang="ru-RU"/>
        </a:p>
      </dgm:t>
    </dgm:pt>
    <dgm:pt modelId="{0FE1AA7B-3312-44A5-89D1-CD9A92DDD0EB}" type="sibTrans" cxnId="{10C3587B-7D36-4032-ACCF-AC5B0144534B}">
      <dgm:prSet/>
      <dgm:spPr/>
      <dgm:t>
        <a:bodyPr/>
        <a:lstStyle/>
        <a:p>
          <a:endParaRPr lang="ru-RU"/>
        </a:p>
      </dgm:t>
    </dgm:pt>
    <dgm:pt modelId="{9F93765B-D285-4F12-97E3-AFDB80A7917E}">
      <dgm:prSet phldrT="[Текст]"/>
      <dgm:spPr/>
      <dgm:t>
        <a:bodyPr/>
        <a:lstStyle/>
        <a:p>
          <a:endParaRPr lang="ru-RU" dirty="0"/>
        </a:p>
      </dgm:t>
    </dgm:pt>
    <dgm:pt modelId="{53071246-6D21-462E-AA99-EE903C46642D}" type="parTrans" cxnId="{EE051283-809E-4465-92CB-FF98AD4DA5D9}">
      <dgm:prSet/>
      <dgm:spPr/>
      <dgm:t>
        <a:bodyPr/>
        <a:lstStyle/>
        <a:p>
          <a:endParaRPr lang="ru-RU"/>
        </a:p>
      </dgm:t>
    </dgm:pt>
    <dgm:pt modelId="{770E49D5-FD4B-43EC-8C6D-8808DBD5125A}" type="sibTrans" cxnId="{EE051283-809E-4465-92CB-FF98AD4DA5D9}">
      <dgm:prSet/>
      <dgm:spPr/>
      <dgm:t>
        <a:bodyPr/>
        <a:lstStyle/>
        <a:p>
          <a:endParaRPr lang="ru-RU"/>
        </a:p>
      </dgm:t>
    </dgm:pt>
    <dgm:pt modelId="{3130F816-0372-4D4B-A837-17C747BD0F56}">
      <dgm:prSet phldrT="[Текст]"/>
      <dgm:spPr/>
      <dgm:t>
        <a:bodyPr/>
        <a:lstStyle/>
        <a:p>
          <a:r>
            <a:rPr lang="ru-RU" dirty="0" smtClean="0"/>
            <a:t>«Развитие и коррекция с использованием цвета эмоционального мира детей старшего дошкольного возраста»</a:t>
          </a:r>
        </a:p>
        <a:p>
          <a:r>
            <a:rPr lang="ru-RU" dirty="0" smtClean="0"/>
            <a:t>Сидорова И.В.</a:t>
          </a:r>
          <a:endParaRPr lang="ru-RU" dirty="0"/>
        </a:p>
      </dgm:t>
    </dgm:pt>
    <dgm:pt modelId="{26465381-BAA5-42F1-A914-5E7F96758A03}" type="parTrans" cxnId="{51DA5B15-D361-458A-81C5-35B17E143BBB}">
      <dgm:prSet/>
      <dgm:spPr/>
      <dgm:t>
        <a:bodyPr/>
        <a:lstStyle/>
        <a:p>
          <a:endParaRPr lang="ru-RU"/>
        </a:p>
      </dgm:t>
    </dgm:pt>
    <dgm:pt modelId="{D786A676-2708-4022-B856-6AD060D997DF}" type="sibTrans" cxnId="{51DA5B15-D361-458A-81C5-35B17E143BBB}">
      <dgm:prSet/>
      <dgm:spPr/>
      <dgm:t>
        <a:bodyPr/>
        <a:lstStyle/>
        <a:p>
          <a:endParaRPr lang="ru-RU"/>
        </a:p>
      </dgm:t>
    </dgm:pt>
    <dgm:pt modelId="{9569A78D-816F-4663-A3DE-9142387E7FF9}">
      <dgm:prSet phldrT="[Текст]" phldr="1"/>
      <dgm:spPr/>
      <dgm:t>
        <a:bodyPr/>
        <a:lstStyle/>
        <a:p>
          <a:endParaRPr lang="ru-RU" dirty="0"/>
        </a:p>
      </dgm:t>
    </dgm:pt>
    <dgm:pt modelId="{C281F776-9E86-498A-B6B8-8A7C2A59D69D}" type="parTrans" cxnId="{A1B9D9F8-EBDA-41F3-9FDA-67DEEA2D5E8E}">
      <dgm:prSet/>
      <dgm:spPr/>
      <dgm:t>
        <a:bodyPr/>
        <a:lstStyle/>
        <a:p>
          <a:endParaRPr lang="ru-RU"/>
        </a:p>
      </dgm:t>
    </dgm:pt>
    <dgm:pt modelId="{D70A6461-BA6A-4EF3-801E-28975D5C96CE}" type="sibTrans" cxnId="{A1B9D9F8-EBDA-41F3-9FDA-67DEEA2D5E8E}">
      <dgm:prSet/>
      <dgm:spPr/>
      <dgm:t>
        <a:bodyPr/>
        <a:lstStyle/>
        <a:p>
          <a:endParaRPr lang="ru-RU"/>
        </a:p>
      </dgm:t>
    </dgm:pt>
    <dgm:pt modelId="{5DBE4295-C790-46B1-BD9F-670E7B2A6506}">
      <dgm:prSet phldrT="[Текст]" phldr="1"/>
      <dgm:spPr/>
      <dgm:t>
        <a:bodyPr/>
        <a:lstStyle/>
        <a:p>
          <a:endParaRPr lang="ru-RU"/>
        </a:p>
      </dgm:t>
    </dgm:pt>
    <dgm:pt modelId="{CA36185B-D9C9-4E45-92AB-B53EDC0D0BF9}" type="parTrans" cxnId="{01B13CB4-75D9-46BC-8BDF-92155B5724F9}">
      <dgm:prSet/>
      <dgm:spPr/>
      <dgm:t>
        <a:bodyPr/>
        <a:lstStyle/>
        <a:p>
          <a:endParaRPr lang="ru-RU"/>
        </a:p>
      </dgm:t>
    </dgm:pt>
    <dgm:pt modelId="{1B2DC7AC-5791-4604-BD39-C50463ADD8B8}" type="sibTrans" cxnId="{01B13CB4-75D9-46BC-8BDF-92155B5724F9}">
      <dgm:prSet/>
      <dgm:spPr/>
      <dgm:t>
        <a:bodyPr/>
        <a:lstStyle/>
        <a:p>
          <a:endParaRPr lang="ru-RU"/>
        </a:p>
      </dgm:t>
    </dgm:pt>
    <dgm:pt modelId="{D24E924B-650A-4894-A5D3-474F7240387C}">
      <dgm:prSet phldrT="[Текст]"/>
      <dgm:spPr/>
      <dgm:t>
        <a:bodyPr/>
        <a:lstStyle/>
        <a:p>
          <a:r>
            <a:rPr lang="ru-RU" dirty="0" smtClean="0"/>
            <a:t>«Я играю чувства»</a:t>
          </a:r>
        </a:p>
        <a:p>
          <a:r>
            <a:rPr lang="ru-RU" dirty="0" err="1" smtClean="0"/>
            <a:t>Сказкотренинги</a:t>
          </a:r>
          <a:r>
            <a:rPr lang="ru-RU" dirty="0" smtClean="0"/>
            <a:t> для дошкольников и младших школьников</a:t>
          </a:r>
        </a:p>
        <a:p>
          <a:r>
            <a:rPr lang="ru-RU" dirty="0" smtClean="0"/>
            <a:t>Савельева В.А.</a:t>
          </a:r>
        </a:p>
        <a:p>
          <a:r>
            <a:rPr lang="ru-RU" dirty="0" smtClean="0"/>
            <a:t>Фомина Л.В.</a:t>
          </a:r>
          <a:endParaRPr lang="ru-RU" dirty="0"/>
        </a:p>
      </dgm:t>
    </dgm:pt>
    <dgm:pt modelId="{D9EE3298-D842-4CDC-9FCC-ED58B0B54D74}" type="parTrans" cxnId="{C11558E3-9C6E-4D8F-856E-3A8FD85C4B3A}">
      <dgm:prSet/>
      <dgm:spPr/>
      <dgm:t>
        <a:bodyPr/>
        <a:lstStyle/>
        <a:p>
          <a:endParaRPr lang="ru-RU"/>
        </a:p>
      </dgm:t>
    </dgm:pt>
    <dgm:pt modelId="{84AFDD4B-4A67-40CF-9FD8-FE0EFFFE6C00}" type="sibTrans" cxnId="{C11558E3-9C6E-4D8F-856E-3A8FD85C4B3A}">
      <dgm:prSet/>
      <dgm:spPr/>
      <dgm:t>
        <a:bodyPr/>
        <a:lstStyle/>
        <a:p>
          <a:endParaRPr lang="ru-RU"/>
        </a:p>
      </dgm:t>
    </dgm:pt>
    <dgm:pt modelId="{002D3918-B9A8-4DAA-A62B-0444FC8CED63}" type="pres">
      <dgm:prSet presAssocID="{66D91E4E-2EF3-42BF-A9A6-8DE76434DC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5D3CF7-3171-4864-BCDE-868E677BC49D}" type="pres">
      <dgm:prSet presAssocID="{E6128E14-8E51-4D94-B14D-31199E13D7F3}" presName="compositeNode" presStyleCnt="0">
        <dgm:presLayoutVars>
          <dgm:bulletEnabled val="1"/>
        </dgm:presLayoutVars>
      </dgm:prSet>
      <dgm:spPr/>
    </dgm:pt>
    <dgm:pt modelId="{DD750E7E-0DBE-4BBC-8ECE-FD5D784E01F9}" type="pres">
      <dgm:prSet presAssocID="{E6128E14-8E51-4D94-B14D-31199E13D7F3}" presName="bgRect" presStyleLbl="node1" presStyleIdx="0" presStyleCnt="3" custScaleX="86677"/>
      <dgm:spPr/>
      <dgm:t>
        <a:bodyPr/>
        <a:lstStyle/>
        <a:p>
          <a:endParaRPr lang="ru-RU"/>
        </a:p>
      </dgm:t>
    </dgm:pt>
    <dgm:pt modelId="{4C0051A1-C2B9-4818-BD60-C978D399E317}" type="pres">
      <dgm:prSet presAssocID="{E6128E14-8E51-4D94-B14D-31199E13D7F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8FCF9-DAF7-4CA2-BE2E-87C86FD9E602}" type="pres">
      <dgm:prSet presAssocID="{E6128E14-8E51-4D94-B14D-31199E13D7F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F2B7F-CCA4-4EBF-BDC1-F4FA301FBC94}" type="pres">
      <dgm:prSet presAssocID="{E9D90137-3145-41F5-B0B9-1D1E4363D15D}" presName="hSp" presStyleCnt="0"/>
      <dgm:spPr/>
    </dgm:pt>
    <dgm:pt modelId="{5A2D15D9-4487-440E-87B1-2AFBDB2492A6}" type="pres">
      <dgm:prSet presAssocID="{E9D90137-3145-41F5-B0B9-1D1E4363D15D}" presName="vProcSp" presStyleCnt="0"/>
      <dgm:spPr/>
    </dgm:pt>
    <dgm:pt modelId="{85C2E937-945F-4B99-8732-BBA7E7E8C128}" type="pres">
      <dgm:prSet presAssocID="{E9D90137-3145-41F5-B0B9-1D1E4363D15D}" presName="vSp1" presStyleCnt="0"/>
      <dgm:spPr/>
    </dgm:pt>
    <dgm:pt modelId="{4E41366F-0AF5-4932-B276-608C8CD54CD5}" type="pres">
      <dgm:prSet presAssocID="{E9D90137-3145-41F5-B0B9-1D1E4363D15D}" presName="simulatedConn" presStyleLbl="solidFgAcc1" presStyleIdx="0" presStyleCnt="2"/>
      <dgm:spPr/>
    </dgm:pt>
    <dgm:pt modelId="{21F876CE-DDDC-4BAC-9EB1-9EA43E2A3B6C}" type="pres">
      <dgm:prSet presAssocID="{E9D90137-3145-41F5-B0B9-1D1E4363D15D}" presName="vSp2" presStyleCnt="0"/>
      <dgm:spPr/>
    </dgm:pt>
    <dgm:pt modelId="{D9BAE1D7-F8C8-466F-B7F5-9BAABC5682A1}" type="pres">
      <dgm:prSet presAssocID="{E9D90137-3145-41F5-B0B9-1D1E4363D15D}" presName="sibTrans" presStyleCnt="0"/>
      <dgm:spPr/>
    </dgm:pt>
    <dgm:pt modelId="{BEF71D66-B0D8-487B-9DA8-1118B8DB0B00}" type="pres">
      <dgm:prSet presAssocID="{DE19A5B4-7CBA-494F-B169-376A0B56B4E5}" presName="compositeNode" presStyleCnt="0">
        <dgm:presLayoutVars>
          <dgm:bulletEnabled val="1"/>
        </dgm:presLayoutVars>
      </dgm:prSet>
      <dgm:spPr/>
    </dgm:pt>
    <dgm:pt modelId="{C62BFC70-059B-4618-86A2-218DD7B2E84F}" type="pres">
      <dgm:prSet presAssocID="{DE19A5B4-7CBA-494F-B169-376A0B56B4E5}" presName="bgRect" presStyleLbl="node1" presStyleIdx="1" presStyleCnt="3" custScaleX="90283"/>
      <dgm:spPr/>
      <dgm:t>
        <a:bodyPr/>
        <a:lstStyle/>
        <a:p>
          <a:endParaRPr lang="ru-RU"/>
        </a:p>
      </dgm:t>
    </dgm:pt>
    <dgm:pt modelId="{FE4F24A9-55AA-41E7-B7D2-FCC3CABEF332}" type="pres">
      <dgm:prSet presAssocID="{DE19A5B4-7CBA-494F-B169-376A0B56B4E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4D6BE-6338-4CA3-8D16-BEBBAF6C40FD}" type="pres">
      <dgm:prSet presAssocID="{DE19A5B4-7CBA-494F-B169-376A0B56B4E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B517F2-EFCA-4449-B515-68E65315FEC3}" type="pres">
      <dgm:prSet presAssocID="{0FE1AA7B-3312-44A5-89D1-CD9A92DDD0EB}" presName="hSp" presStyleCnt="0"/>
      <dgm:spPr/>
    </dgm:pt>
    <dgm:pt modelId="{A6F50D90-7226-4A1C-AD03-F1325FC92FAC}" type="pres">
      <dgm:prSet presAssocID="{0FE1AA7B-3312-44A5-89D1-CD9A92DDD0EB}" presName="vProcSp" presStyleCnt="0"/>
      <dgm:spPr/>
    </dgm:pt>
    <dgm:pt modelId="{DE13AEC9-953A-44E1-8656-8AA4EED042DF}" type="pres">
      <dgm:prSet presAssocID="{0FE1AA7B-3312-44A5-89D1-CD9A92DDD0EB}" presName="vSp1" presStyleCnt="0"/>
      <dgm:spPr/>
    </dgm:pt>
    <dgm:pt modelId="{DCDDD205-BFDE-47D2-A9CC-D9E26DE4A0FB}" type="pres">
      <dgm:prSet presAssocID="{0FE1AA7B-3312-44A5-89D1-CD9A92DDD0EB}" presName="simulatedConn" presStyleLbl="solidFgAcc1" presStyleIdx="1" presStyleCnt="2"/>
      <dgm:spPr/>
    </dgm:pt>
    <dgm:pt modelId="{0F5AC668-D294-4EA0-9DB1-0C1DED7584AF}" type="pres">
      <dgm:prSet presAssocID="{0FE1AA7B-3312-44A5-89D1-CD9A92DDD0EB}" presName="vSp2" presStyleCnt="0"/>
      <dgm:spPr/>
    </dgm:pt>
    <dgm:pt modelId="{186EF367-F088-432E-9C2C-DF90833A1FFA}" type="pres">
      <dgm:prSet presAssocID="{0FE1AA7B-3312-44A5-89D1-CD9A92DDD0EB}" presName="sibTrans" presStyleCnt="0"/>
      <dgm:spPr/>
    </dgm:pt>
    <dgm:pt modelId="{39B503B0-1D44-4E57-87B6-050CC59D54E2}" type="pres">
      <dgm:prSet presAssocID="{9569A78D-816F-4663-A3DE-9142387E7FF9}" presName="compositeNode" presStyleCnt="0">
        <dgm:presLayoutVars>
          <dgm:bulletEnabled val="1"/>
        </dgm:presLayoutVars>
      </dgm:prSet>
      <dgm:spPr/>
    </dgm:pt>
    <dgm:pt modelId="{7872A6CF-A76C-446F-98E9-1D5EA4689844}" type="pres">
      <dgm:prSet presAssocID="{9569A78D-816F-4663-A3DE-9142387E7FF9}" presName="bgRect" presStyleLbl="node1" presStyleIdx="2" presStyleCnt="3"/>
      <dgm:spPr/>
      <dgm:t>
        <a:bodyPr/>
        <a:lstStyle/>
        <a:p>
          <a:endParaRPr lang="ru-RU"/>
        </a:p>
      </dgm:t>
    </dgm:pt>
    <dgm:pt modelId="{83B314DD-CDF8-4687-8B26-22FB5CF93757}" type="pres">
      <dgm:prSet presAssocID="{9569A78D-816F-4663-A3DE-9142387E7FF9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152BD-B55B-48E2-A984-8B3F6937A5A7}" type="pres">
      <dgm:prSet presAssocID="{9569A78D-816F-4663-A3DE-9142387E7FF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9BE1E0-87BE-4AAC-91B5-51068CF0FABB}" type="presOf" srcId="{5DBE4295-C790-46B1-BD9F-670E7B2A6506}" destId="{805152BD-B55B-48E2-A984-8B3F6937A5A7}" srcOrd="0" destOrd="0" presId="urn:microsoft.com/office/officeart/2005/8/layout/hProcess7#1"/>
    <dgm:cxn modelId="{C11558E3-9C6E-4D8F-856E-3A8FD85C4B3A}" srcId="{9569A78D-816F-4663-A3DE-9142387E7FF9}" destId="{D24E924B-650A-4894-A5D3-474F7240387C}" srcOrd="1" destOrd="0" parTransId="{D9EE3298-D842-4CDC-9FCC-ED58B0B54D74}" sibTransId="{84AFDD4B-4A67-40CF-9FD8-FE0EFFFE6C00}"/>
    <dgm:cxn modelId="{347F538F-FB3B-4B0A-A229-1C106CB81141}" type="presOf" srcId="{9569A78D-816F-4663-A3DE-9142387E7FF9}" destId="{83B314DD-CDF8-4687-8B26-22FB5CF93757}" srcOrd="1" destOrd="0" presId="urn:microsoft.com/office/officeart/2005/8/layout/hProcess7#1"/>
    <dgm:cxn modelId="{01B13CB4-75D9-46BC-8BDF-92155B5724F9}" srcId="{9569A78D-816F-4663-A3DE-9142387E7FF9}" destId="{5DBE4295-C790-46B1-BD9F-670E7B2A6506}" srcOrd="0" destOrd="0" parTransId="{CA36185B-D9C9-4E45-92AB-B53EDC0D0BF9}" sibTransId="{1B2DC7AC-5791-4604-BD39-C50463ADD8B8}"/>
    <dgm:cxn modelId="{0729C873-7032-4A8B-9375-E95F5AF7DC11}" type="presOf" srcId="{D24E924B-650A-4894-A5D3-474F7240387C}" destId="{805152BD-B55B-48E2-A984-8B3F6937A5A7}" srcOrd="0" destOrd="1" presId="urn:microsoft.com/office/officeart/2005/8/layout/hProcess7#1"/>
    <dgm:cxn modelId="{27B386BD-26C7-4769-BDAC-9130044509AD}" srcId="{E6128E14-8E51-4D94-B14D-31199E13D7F3}" destId="{5F35163A-542B-422D-B98C-A9869F660CF3}" srcOrd="0" destOrd="0" parTransId="{B8ED6B47-43E8-400C-8385-069DA0DB3016}" sibTransId="{D0083171-7DA3-43F0-8221-10C38DE9E16C}"/>
    <dgm:cxn modelId="{A1B9D9F8-EBDA-41F3-9FDA-67DEEA2D5E8E}" srcId="{66D91E4E-2EF3-42BF-A9A6-8DE76434DC0E}" destId="{9569A78D-816F-4663-A3DE-9142387E7FF9}" srcOrd="2" destOrd="0" parTransId="{C281F776-9E86-498A-B6B8-8A7C2A59D69D}" sibTransId="{D70A6461-BA6A-4EF3-801E-28975D5C96CE}"/>
    <dgm:cxn modelId="{CAA6BB03-227C-4E3B-BF03-1AABAC3B154D}" type="presOf" srcId="{5A9D964C-F072-425C-80BE-5DCEAB9ED98E}" destId="{2508FCF9-DAF7-4CA2-BE2E-87C86FD9E602}" srcOrd="0" destOrd="1" presId="urn:microsoft.com/office/officeart/2005/8/layout/hProcess7#1"/>
    <dgm:cxn modelId="{C01067F3-FBAA-49AB-8BED-376D7833FBD0}" type="presOf" srcId="{DE19A5B4-7CBA-494F-B169-376A0B56B4E5}" destId="{FE4F24A9-55AA-41E7-B7D2-FCC3CABEF332}" srcOrd="1" destOrd="0" presId="urn:microsoft.com/office/officeart/2005/8/layout/hProcess7#1"/>
    <dgm:cxn modelId="{10C3587B-7D36-4032-ACCF-AC5B0144534B}" srcId="{66D91E4E-2EF3-42BF-A9A6-8DE76434DC0E}" destId="{DE19A5B4-7CBA-494F-B169-376A0B56B4E5}" srcOrd="1" destOrd="0" parTransId="{73F213A0-3C5F-4520-BD3C-82E205D71D34}" sibTransId="{0FE1AA7B-3312-44A5-89D1-CD9A92DDD0EB}"/>
    <dgm:cxn modelId="{6AE68024-B3BE-4AC1-B767-9FF68074C713}" type="presOf" srcId="{3130F816-0372-4D4B-A837-17C747BD0F56}" destId="{FBF4D6BE-6338-4CA3-8D16-BEBBAF6C40FD}" srcOrd="0" destOrd="1" presId="urn:microsoft.com/office/officeart/2005/8/layout/hProcess7#1"/>
    <dgm:cxn modelId="{EE051283-809E-4465-92CB-FF98AD4DA5D9}" srcId="{DE19A5B4-7CBA-494F-B169-376A0B56B4E5}" destId="{9F93765B-D285-4F12-97E3-AFDB80A7917E}" srcOrd="0" destOrd="0" parTransId="{53071246-6D21-462E-AA99-EE903C46642D}" sibTransId="{770E49D5-FD4B-43EC-8C6D-8808DBD5125A}"/>
    <dgm:cxn modelId="{2DCFF454-1799-407D-B626-FEBD171CAE3E}" type="presOf" srcId="{DE19A5B4-7CBA-494F-B169-376A0B56B4E5}" destId="{C62BFC70-059B-4618-86A2-218DD7B2E84F}" srcOrd="0" destOrd="0" presId="urn:microsoft.com/office/officeart/2005/8/layout/hProcess7#1"/>
    <dgm:cxn modelId="{CCA77660-B4A4-4B12-A3B6-8EF706056213}" srcId="{E6128E14-8E51-4D94-B14D-31199E13D7F3}" destId="{5A9D964C-F072-425C-80BE-5DCEAB9ED98E}" srcOrd="1" destOrd="0" parTransId="{2DAA97C3-AE6E-4767-9387-A6FF80A56A1E}" sibTransId="{C51CA8AA-97D2-4596-AF31-E91CE0A4A7F1}"/>
    <dgm:cxn modelId="{EF605729-B3B1-4AB0-A6D1-3ADCDC68A825}" type="presOf" srcId="{5F35163A-542B-422D-B98C-A9869F660CF3}" destId="{2508FCF9-DAF7-4CA2-BE2E-87C86FD9E602}" srcOrd="0" destOrd="0" presId="urn:microsoft.com/office/officeart/2005/8/layout/hProcess7#1"/>
    <dgm:cxn modelId="{3EC8FE31-B24C-4D6D-ABE6-5BED1CF405A2}" srcId="{66D91E4E-2EF3-42BF-A9A6-8DE76434DC0E}" destId="{E6128E14-8E51-4D94-B14D-31199E13D7F3}" srcOrd="0" destOrd="0" parTransId="{78C5EDDB-7C4A-4D1F-9E83-B900DB073BF2}" sibTransId="{E9D90137-3145-41F5-B0B9-1D1E4363D15D}"/>
    <dgm:cxn modelId="{F63D51DB-9BE9-42E1-897C-460CEBED9E7D}" type="presOf" srcId="{66D91E4E-2EF3-42BF-A9A6-8DE76434DC0E}" destId="{002D3918-B9A8-4DAA-A62B-0444FC8CED63}" srcOrd="0" destOrd="0" presId="urn:microsoft.com/office/officeart/2005/8/layout/hProcess7#1"/>
    <dgm:cxn modelId="{EDEFA1AF-6A64-4DFB-B66F-E29EA5DF83E9}" type="presOf" srcId="{E6128E14-8E51-4D94-B14D-31199E13D7F3}" destId="{DD750E7E-0DBE-4BBC-8ECE-FD5D784E01F9}" srcOrd="0" destOrd="0" presId="urn:microsoft.com/office/officeart/2005/8/layout/hProcess7#1"/>
    <dgm:cxn modelId="{C0741C48-637B-4756-B748-0BAD716B13EF}" type="presOf" srcId="{9569A78D-816F-4663-A3DE-9142387E7FF9}" destId="{7872A6CF-A76C-446F-98E9-1D5EA4689844}" srcOrd="0" destOrd="0" presId="urn:microsoft.com/office/officeart/2005/8/layout/hProcess7#1"/>
    <dgm:cxn modelId="{67384E02-469E-4DDE-8490-CFF9232F115F}" type="presOf" srcId="{E6128E14-8E51-4D94-B14D-31199E13D7F3}" destId="{4C0051A1-C2B9-4818-BD60-C978D399E317}" srcOrd="1" destOrd="0" presId="urn:microsoft.com/office/officeart/2005/8/layout/hProcess7#1"/>
    <dgm:cxn modelId="{51DA5B15-D361-458A-81C5-35B17E143BBB}" srcId="{DE19A5B4-7CBA-494F-B169-376A0B56B4E5}" destId="{3130F816-0372-4D4B-A837-17C747BD0F56}" srcOrd="1" destOrd="0" parTransId="{26465381-BAA5-42F1-A914-5E7F96758A03}" sibTransId="{D786A676-2708-4022-B856-6AD060D997DF}"/>
    <dgm:cxn modelId="{120633D8-A3AE-4A8E-AB9E-DE6D037AD101}" type="presOf" srcId="{9F93765B-D285-4F12-97E3-AFDB80A7917E}" destId="{FBF4D6BE-6338-4CA3-8D16-BEBBAF6C40FD}" srcOrd="0" destOrd="0" presId="urn:microsoft.com/office/officeart/2005/8/layout/hProcess7#1"/>
    <dgm:cxn modelId="{5D15798A-0D20-4D74-AE9E-44867375579E}" type="presParOf" srcId="{002D3918-B9A8-4DAA-A62B-0444FC8CED63}" destId="{765D3CF7-3171-4864-BCDE-868E677BC49D}" srcOrd="0" destOrd="0" presId="urn:microsoft.com/office/officeart/2005/8/layout/hProcess7#1"/>
    <dgm:cxn modelId="{D634697F-3980-4B5D-AADE-343C2A593B06}" type="presParOf" srcId="{765D3CF7-3171-4864-BCDE-868E677BC49D}" destId="{DD750E7E-0DBE-4BBC-8ECE-FD5D784E01F9}" srcOrd="0" destOrd="0" presId="urn:microsoft.com/office/officeart/2005/8/layout/hProcess7#1"/>
    <dgm:cxn modelId="{554D9AF8-1004-4F33-8B6E-A9D40D2416B6}" type="presParOf" srcId="{765D3CF7-3171-4864-BCDE-868E677BC49D}" destId="{4C0051A1-C2B9-4818-BD60-C978D399E317}" srcOrd="1" destOrd="0" presId="urn:microsoft.com/office/officeart/2005/8/layout/hProcess7#1"/>
    <dgm:cxn modelId="{360981A5-EB7E-47C2-B61F-C4F699CC8037}" type="presParOf" srcId="{765D3CF7-3171-4864-BCDE-868E677BC49D}" destId="{2508FCF9-DAF7-4CA2-BE2E-87C86FD9E602}" srcOrd="2" destOrd="0" presId="urn:microsoft.com/office/officeart/2005/8/layout/hProcess7#1"/>
    <dgm:cxn modelId="{56E984F0-3000-493C-BE34-FD580670411E}" type="presParOf" srcId="{002D3918-B9A8-4DAA-A62B-0444FC8CED63}" destId="{7D6F2B7F-CCA4-4EBF-BDC1-F4FA301FBC94}" srcOrd="1" destOrd="0" presId="urn:microsoft.com/office/officeart/2005/8/layout/hProcess7#1"/>
    <dgm:cxn modelId="{1DDE3930-FD04-458E-B3EB-17A3E20E5031}" type="presParOf" srcId="{002D3918-B9A8-4DAA-A62B-0444FC8CED63}" destId="{5A2D15D9-4487-440E-87B1-2AFBDB2492A6}" srcOrd="2" destOrd="0" presId="urn:microsoft.com/office/officeart/2005/8/layout/hProcess7#1"/>
    <dgm:cxn modelId="{271155C0-0925-4AD9-8A25-B2D261FEF547}" type="presParOf" srcId="{5A2D15D9-4487-440E-87B1-2AFBDB2492A6}" destId="{85C2E937-945F-4B99-8732-BBA7E7E8C128}" srcOrd="0" destOrd="0" presId="urn:microsoft.com/office/officeart/2005/8/layout/hProcess7#1"/>
    <dgm:cxn modelId="{3666CD98-0882-45BB-A483-86FD043E79EB}" type="presParOf" srcId="{5A2D15D9-4487-440E-87B1-2AFBDB2492A6}" destId="{4E41366F-0AF5-4932-B276-608C8CD54CD5}" srcOrd="1" destOrd="0" presId="urn:microsoft.com/office/officeart/2005/8/layout/hProcess7#1"/>
    <dgm:cxn modelId="{C27F575D-14DF-436E-AE47-9E099E2E3A13}" type="presParOf" srcId="{5A2D15D9-4487-440E-87B1-2AFBDB2492A6}" destId="{21F876CE-DDDC-4BAC-9EB1-9EA43E2A3B6C}" srcOrd="2" destOrd="0" presId="urn:microsoft.com/office/officeart/2005/8/layout/hProcess7#1"/>
    <dgm:cxn modelId="{2F08DA08-8DE5-41F4-B14A-F642F33C8FE2}" type="presParOf" srcId="{002D3918-B9A8-4DAA-A62B-0444FC8CED63}" destId="{D9BAE1D7-F8C8-466F-B7F5-9BAABC5682A1}" srcOrd="3" destOrd="0" presId="urn:microsoft.com/office/officeart/2005/8/layout/hProcess7#1"/>
    <dgm:cxn modelId="{94DEBAD5-7DAA-40E8-9601-5A480D73B5A2}" type="presParOf" srcId="{002D3918-B9A8-4DAA-A62B-0444FC8CED63}" destId="{BEF71D66-B0D8-487B-9DA8-1118B8DB0B00}" srcOrd="4" destOrd="0" presId="urn:microsoft.com/office/officeart/2005/8/layout/hProcess7#1"/>
    <dgm:cxn modelId="{D5A7252E-7961-4AFF-A56A-EFB05BBDE245}" type="presParOf" srcId="{BEF71D66-B0D8-487B-9DA8-1118B8DB0B00}" destId="{C62BFC70-059B-4618-86A2-218DD7B2E84F}" srcOrd="0" destOrd="0" presId="urn:microsoft.com/office/officeart/2005/8/layout/hProcess7#1"/>
    <dgm:cxn modelId="{13C0C67F-10E5-4817-A8A0-5B1252897900}" type="presParOf" srcId="{BEF71D66-B0D8-487B-9DA8-1118B8DB0B00}" destId="{FE4F24A9-55AA-41E7-B7D2-FCC3CABEF332}" srcOrd="1" destOrd="0" presId="urn:microsoft.com/office/officeart/2005/8/layout/hProcess7#1"/>
    <dgm:cxn modelId="{BF546FD4-DA2B-4E07-92B2-5F6846D9D803}" type="presParOf" srcId="{BEF71D66-B0D8-487B-9DA8-1118B8DB0B00}" destId="{FBF4D6BE-6338-4CA3-8D16-BEBBAF6C40FD}" srcOrd="2" destOrd="0" presId="urn:microsoft.com/office/officeart/2005/8/layout/hProcess7#1"/>
    <dgm:cxn modelId="{E2E4BD3D-CA5E-45C2-8574-7111E3C484F3}" type="presParOf" srcId="{002D3918-B9A8-4DAA-A62B-0444FC8CED63}" destId="{21B517F2-EFCA-4449-B515-68E65315FEC3}" srcOrd="5" destOrd="0" presId="urn:microsoft.com/office/officeart/2005/8/layout/hProcess7#1"/>
    <dgm:cxn modelId="{7BEC45DC-0244-4046-A20E-27BAF6A279CF}" type="presParOf" srcId="{002D3918-B9A8-4DAA-A62B-0444FC8CED63}" destId="{A6F50D90-7226-4A1C-AD03-F1325FC92FAC}" srcOrd="6" destOrd="0" presId="urn:microsoft.com/office/officeart/2005/8/layout/hProcess7#1"/>
    <dgm:cxn modelId="{8FA5CE8A-113A-4221-ADED-FF16B9758075}" type="presParOf" srcId="{A6F50D90-7226-4A1C-AD03-F1325FC92FAC}" destId="{DE13AEC9-953A-44E1-8656-8AA4EED042DF}" srcOrd="0" destOrd="0" presId="urn:microsoft.com/office/officeart/2005/8/layout/hProcess7#1"/>
    <dgm:cxn modelId="{41EA94AB-2BCC-4092-A72D-55052FC32224}" type="presParOf" srcId="{A6F50D90-7226-4A1C-AD03-F1325FC92FAC}" destId="{DCDDD205-BFDE-47D2-A9CC-D9E26DE4A0FB}" srcOrd="1" destOrd="0" presId="urn:microsoft.com/office/officeart/2005/8/layout/hProcess7#1"/>
    <dgm:cxn modelId="{EAE97573-272C-4FD9-B2E6-7DD85BBD2947}" type="presParOf" srcId="{A6F50D90-7226-4A1C-AD03-F1325FC92FAC}" destId="{0F5AC668-D294-4EA0-9DB1-0C1DED7584AF}" srcOrd="2" destOrd="0" presId="urn:microsoft.com/office/officeart/2005/8/layout/hProcess7#1"/>
    <dgm:cxn modelId="{68CB4880-8CF1-418D-922B-4ACABF36B7B5}" type="presParOf" srcId="{002D3918-B9A8-4DAA-A62B-0444FC8CED63}" destId="{186EF367-F088-432E-9C2C-DF90833A1FFA}" srcOrd="7" destOrd="0" presId="urn:microsoft.com/office/officeart/2005/8/layout/hProcess7#1"/>
    <dgm:cxn modelId="{CE480211-A97E-4277-8024-226C7B405183}" type="presParOf" srcId="{002D3918-B9A8-4DAA-A62B-0444FC8CED63}" destId="{39B503B0-1D44-4E57-87B6-050CC59D54E2}" srcOrd="8" destOrd="0" presId="urn:microsoft.com/office/officeart/2005/8/layout/hProcess7#1"/>
    <dgm:cxn modelId="{C99E6DED-5779-434E-A424-F91E8066B748}" type="presParOf" srcId="{39B503B0-1D44-4E57-87B6-050CC59D54E2}" destId="{7872A6CF-A76C-446F-98E9-1D5EA4689844}" srcOrd="0" destOrd="0" presId="urn:microsoft.com/office/officeart/2005/8/layout/hProcess7#1"/>
    <dgm:cxn modelId="{8D6FF216-DA76-450A-B697-D1503D0BA4C9}" type="presParOf" srcId="{39B503B0-1D44-4E57-87B6-050CC59D54E2}" destId="{83B314DD-CDF8-4687-8B26-22FB5CF93757}" srcOrd="1" destOrd="0" presId="urn:microsoft.com/office/officeart/2005/8/layout/hProcess7#1"/>
    <dgm:cxn modelId="{2BC90E5C-E837-4FE3-AE96-C69950973980}" type="presParOf" srcId="{39B503B0-1D44-4E57-87B6-050CC59D54E2}" destId="{805152BD-B55B-48E2-A984-8B3F6937A5A7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83368-C3C3-46C3-B891-9BAC0F743D88}">
      <dsp:nvSpPr>
        <dsp:cNvPr id="0" name=""/>
        <dsp:cNvSpPr/>
      </dsp:nvSpPr>
      <dsp:spPr>
        <a:xfrm>
          <a:off x="0" y="1465560"/>
          <a:ext cx="6096000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BF260E-0EF5-473F-A7F9-1539B248FCF2}">
      <dsp:nvSpPr>
        <dsp:cNvPr id="0" name=""/>
        <dsp:cNvSpPr/>
      </dsp:nvSpPr>
      <dsp:spPr>
        <a:xfrm>
          <a:off x="304800" y="1126080"/>
          <a:ext cx="4267200" cy="67896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Познавательная сфера</a:t>
          </a:r>
          <a:endParaRPr lang="ru-RU" sz="2300" kern="1200" dirty="0"/>
        </a:p>
      </dsp:txBody>
      <dsp:txXfrm>
        <a:off x="337944" y="1159224"/>
        <a:ext cx="4200912" cy="612672"/>
      </dsp:txXfrm>
    </dsp:sp>
    <dsp:sp modelId="{2478D6B5-B31E-4C02-9A30-07462B0E8FEC}">
      <dsp:nvSpPr>
        <dsp:cNvPr id="0" name=""/>
        <dsp:cNvSpPr/>
      </dsp:nvSpPr>
      <dsp:spPr>
        <a:xfrm>
          <a:off x="0" y="2508840"/>
          <a:ext cx="6096000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C29383-F3A6-457B-A720-29BECCF727FA}">
      <dsp:nvSpPr>
        <dsp:cNvPr id="0" name=""/>
        <dsp:cNvSpPr/>
      </dsp:nvSpPr>
      <dsp:spPr>
        <a:xfrm>
          <a:off x="304800" y="2169360"/>
          <a:ext cx="4267200" cy="67896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Эмоционально-волевая сфера</a:t>
          </a:r>
          <a:endParaRPr lang="ru-RU" sz="2300" kern="1200" dirty="0"/>
        </a:p>
      </dsp:txBody>
      <dsp:txXfrm>
        <a:off x="337944" y="2202504"/>
        <a:ext cx="4200912" cy="612672"/>
      </dsp:txXfrm>
    </dsp:sp>
    <dsp:sp modelId="{1C178F10-B7E4-467F-B8A0-54AA6A757B76}">
      <dsp:nvSpPr>
        <dsp:cNvPr id="0" name=""/>
        <dsp:cNvSpPr/>
      </dsp:nvSpPr>
      <dsp:spPr>
        <a:xfrm>
          <a:off x="0" y="3552120"/>
          <a:ext cx="6096000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BA2C6-F6FA-4331-914E-80E829096FFD}">
      <dsp:nvSpPr>
        <dsp:cNvPr id="0" name=""/>
        <dsp:cNvSpPr/>
      </dsp:nvSpPr>
      <dsp:spPr>
        <a:xfrm>
          <a:off x="304800" y="3212640"/>
          <a:ext cx="4267200" cy="67896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Коммуникативная сфера</a:t>
          </a:r>
          <a:endParaRPr lang="ru-RU" sz="2300" kern="1200" dirty="0"/>
        </a:p>
      </dsp:txBody>
      <dsp:txXfrm>
        <a:off x="337944" y="3245784"/>
        <a:ext cx="4200912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B0696-C816-4335-BBA9-965CC7BDAFF7}">
      <dsp:nvSpPr>
        <dsp:cNvPr id="0" name=""/>
        <dsp:cNvSpPr/>
      </dsp:nvSpPr>
      <dsp:spPr>
        <a:xfrm>
          <a:off x="0" y="29159"/>
          <a:ext cx="6096000" cy="143208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baseline="0" dirty="0" smtClean="0"/>
            <a:t>Групповые и подгрупповые занятия</a:t>
          </a:r>
          <a:endParaRPr lang="ru-RU" sz="3600" kern="1200" baseline="0" dirty="0"/>
        </a:p>
      </dsp:txBody>
      <dsp:txXfrm>
        <a:off x="69908" y="99067"/>
        <a:ext cx="5956184" cy="1292264"/>
      </dsp:txXfrm>
    </dsp:sp>
    <dsp:sp modelId="{E2BBD9C2-C067-4D50-8588-1C7E75DDE97D}">
      <dsp:nvSpPr>
        <dsp:cNvPr id="0" name=""/>
        <dsp:cNvSpPr/>
      </dsp:nvSpPr>
      <dsp:spPr>
        <a:xfrm>
          <a:off x="0" y="1461239"/>
          <a:ext cx="6096000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800" kern="1200" dirty="0"/>
        </a:p>
      </dsp:txBody>
      <dsp:txXfrm>
        <a:off x="0" y="1461239"/>
        <a:ext cx="6096000" cy="596160"/>
      </dsp:txXfrm>
    </dsp:sp>
    <dsp:sp modelId="{08EDBBDF-E3D0-446C-B4E4-EC6CF95FAFFD}">
      <dsp:nvSpPr>
        <dsp:cNvPr id="0" name=""/>
        <dsp:cNvSpPr/>
      </dsp:nvSpPr>
      <dsp:spPr>
        <a:xfrm>
          <a:off x="0" y="2057400"/>
          <a:ext cx="6096000" cy="143208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Индивидуальные занятия</a:t>
          </a:r>
          <a:endParaRPr lang="ru-RU" sz="3600" kern="1200" dirty="0"/>
        </a:p>
      </dsp:txBody>
      <dsp:txXfrm>
        <a:off x="69908" y="2127308"/>
        <a:ext cx="5956184" cy="1292264"/>
      </dsp:txXfrm>
    </dsp:sp>
    <dsp:sp modelId="{6559372F-B51D-4FE5-B3BA-2B7CB25115B5}">
      <dsp:nvSpPr>
        <dsp:cNvPr id="0" name=""/>
        <dsp:cNvSpPr/>
      </dsp:nvSpPr>
      <dsp:spPr>
        <a:xfrm>
          <a:off x="0" y="3489480"/>
          <a:ext cx="6096000" cy="596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800" kern="1200"/>
        </a:p>
      </dsp:txBody>
      <dsp:txXfrm>
        <a:off x="0" y="3489480"/>
        <a:ext cx="6096000" cy="596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AE061-A0FC-4B4E-BD96-929D3F8022C5}">
      <dsp:nvSpPr>
        <dsp:cNvPr id="0" name=""/>
        <dsp:cNvSpPr/>
      </dsp:nvSpPr>
      <dsp:spPr>
        <a:xfrm>
          <a:off x="0" y="565180"/>
          <a:ext cx="6096000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E700A-712B-46CF-B9B1-61067FC6B25F}">
      <dsp:nvSpPr>
        <dsp:cNvPr id="0" name=""/>
        <dsp:cNvSpPr/>
      </dsp:nvSpPr>
      <dsp:spPr>
        <a:xfrm>
          <a:off x="304800" y="137140"/>
          <a:ext cx="4267200" cy="85608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Эмоционально-волевая</a:t>
          </a:r>
          <a:endParaRPr lang="ru-RU" sz="2900" kern="1200" dirty="0"/>
        </a:p>
      </dsp:txBody>
      <dsp:txXfrm>
        <a:off x="346590" y="178930"/>
        <a:ext cx="4183620" cy="772500"/>
      </dsp:txXfrm>
    </dsp:sp>
    <dsp:sp modelId="{AAE57165-904A-4D66-A1C7-F80AE48C297A}">
      <dsp:nvSpPr>
        <dsp:cNvPr id="0" name=""/>
        <dsp:cNvSpPr/>
      </dsp:nvSpPr>
      <dsp:spPr>
        <a:xfrm>
          <a:off x="0" y="1880620"/>
          <a:ext cx="6096000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4D45F-3192-44CC-8A77-721E4E5FAA8F}">
      <dsp:nvSpPr>
        <dsp:cNvPr id="0" name=""/>
        <dsp:cNvSpPr/>
      </dsp:nvSpPr>
      <dsp:spPr>
        <a:xfrm>
          <a:off x="304800" y="1452580"/>
          <a:ext cx="4267200" cy="85608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Коммуникативная</a:t>
          </a:r>
          <a:endParaRPr lang="ru-RU" sz="2900" kern="1200" dirty="0"/>
        </a:p>
      </dsp:txBody>
      <dsp:txXfrm>
        <a:off x="346590" y="1494370"/>
        <a:ext cx="4183620" cy="772500"/>
      </dsp:txXfrm>
    </dsp:sp>
    <dsp:sp modelId="{368B3E32-5323-4E6B-8A24-9629C8C88BE1}">
      <dsp:nvSpPr>
        <dsp:cNvPr id="0" name=""/>
        <dsp:cNvSpPr/>
      </dsp:nvSpPr>
      <dsp:spPr>
        <a:xfrm>
          <a:off x="0" y="3196059"/>
          <a:ext cx="6096000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911BB-C752-4826-88C0-722DF5A170DF}">
      <dsp:nvSpPr>
        <dsp:cNvPr id="0" name=""/>
        <dsp:cNvSpPr/>
      </dsp:nvSpPr>
      <dsp:spPr>
        <a:xfrm>
          <a:off x="304800" y="2768020"/>
          <a:ext cx="4267200" cy="856080"/>
        </a:xfrm>
        <a:prstGeom prst="roundRect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Познавательная</a:t>
          </a:r>
          <a:endParaRPr lang="ru-RU" sz="2900" kern="1200" dirty="0"/>
        </a:p>
      </dsp:txBody>
      <dsp:txXfrm>
        <a:off x="346590" y="2809810"/>
        <a:ext cx="4183620" cy="772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FA5EC-C2E2-4A87-8A67-8A40D6D4BB5B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1A0F4EB-42D3-4E68-95A3-42D817FD5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0" y="274320"/>
            <a:ext cx="7638288" cy="566928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Основные направления деятельности педагога-психолога Муниципального Образовательного Учреждения Муниципального Образования город </a:t>
            </a:r>
            <a:r>
              <a:rPr lang="ru-RU" dirty="0" smtClean="0"/>
              <a:t>Краснодар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mtClean="0"/>
              <a:t>Детский сад №35»</a:t>
            </a:r>
            <a:r>
              <a:rPr lang="ru-RU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Азнаурьян Елены Михайловны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3716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Методы коррекционных воздействий:</a:t>
            </a:r>
            <a:endParaRPr lang="ru-RU" i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990600"/>
          <a:ext cx="6096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1524000" y="4191000"/>
          <a:ext cx="60960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38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Консультационная и просветительская работа: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1219201"/>
            <a:ext cx="5638800" cy="5638799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2400" i="1" dirty="0" smtClean="0"/>
              <a:t>Индивидуальная:</a:t>
            </a:r>
          </a:p>
          <a:p>
            <a:pPr>
              <a:buFontTx/>
              <a:buChar char="-"/>
            </a:pPr>
            <a:r>
              <a:rPr lang="ru-RU" sz="2400" dirty="0" smtClean="0"/>
              <a:t>с педагогами</a:t>
            </a:r>
          </a:p>
          <a:p>
            <a:pPr>
              <a:buFontTx/>
              <a:buChar char="-"/>
            </a:pPr>
            <a:r>
              <a:rPr lang="ru-RU" sz="2400" dirty="0" smtClean="0"/>
              <a:t> с родителями</a:t>
            </a:r>
          </a:p>
          <a:p>
            <a:endParaRPr lang="ru-RU" sz="2400" dirty="0" smtClean="0"/>
          </a:p>
          <a:p>
            <a:r>
              <a:rPr lang="ru-RU" sz="2400" i="1" dirty="0" smtClean="0"/>
              <a:t> Групповая</a:t>
            </a:r>
            <a:r>
              <a:rPr lang="ru-RU" sz="2400" dirty="0" smtClean="0"/>
              <a:t>:</a:t>
            </a:r>
          </a:p>
          <a:p>
            <a:pPr>
              <a:buFontTx/>
              <a:buChar char="-"/>
            </a:pPr>
            <a:r>
              <a:rPr lang="ru-RU" sz="2400" dirty="0" smtClean="0"/>
              <a:t> с родителями</a:t>
            </a:r>
          </a:p>
          <a:p>
            <a:pPr>
              <a:buFontTx/>
              <a:buChar char="-"/>
            </a:pPr>
            <a:r>
              <a:rPr lang="ru-RU" sz="2400" dirty="0" smtClean="0"/>
              <a:t> с педагогами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i="1" dirty="0" smtClean="0"/>
              <a:t>Методическая:</a:t>
            </a:r>
          </a:p>
          <a:p>
            <a:pPr>
              <a:buFontTx/>
              <a:buChar char="-"/>
            </a:pPr>
            <a:r>
              <a:rPr lang="ru-RU" sz="2400" dirty="0" smtClean="0"/>
              <a:t>Курсы</a:t>
            </a:r>
          </a:p>
          <a:p>
            <a:pPr>
              <a:buFontTx/>
              <a:buChar char="-"/>
            </a:pPr>
            <a:r>
              <a:rPr lang="ru-RU" sz="2400" dirty="0" smtClean="0"/>
              <a:t> семинары</a:t>
            </a:r>
          </a:p>
          <a:p>
            <a:pPr>
              <a:buFontTx/>
              <a:buChar char="-"/>
            </a:pPr>
            <a:r>
              <a:rPr lang="ru-RU" sz="2400" dirty="0" smtClean="0"/>
              <a:t> методические объединения</a:t>
            </a:r>
          </a:p>
          <a:p>
            <a:pPr>
              <a:buFontTx/>
              <a:buChar char="-"/>
            </a:pPr>
            <a:r>
              <a:rPr lang="ru-RU" sz="2400" dirty="0" smtClean="0"/>
              <a:t> оформление документации 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09600"/>
            <a:ext cx="7498080" cy="10668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программы, используемые в работе: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295400" y="1600200"/>
          <a:ext cx="7620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дни из эффективных методов воздействий на эмоциональную сферу дошкольников 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495800" cy="640080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 Релаксационные упражнения         и</a:t>
            </a:r>
            <a:r>
              <a:rPr lang="ru-RU" sz="2000" i="1" dirty="0" smtClean="0"/>
              <a:t> </a:t>
            </a:r>
            <a:endParaRPr lang="ru-RU" sz="20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        психогимнастика</a:t>
            </a:r>
            <a:endParaRPr lang="ru-RU" sz="2000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6455"/>
            <a:ext cx="4022725" cy="2681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1686455"/>
            <a:ext cx="4022725" cy="2681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915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Важное значение в коррекционной работе с детьми имеет использование методов творческого воздействия…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25" y="1447800"/>
            <a:ext cx="7200900" cy="48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2277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/>
              <a:t>Развитие познавательной сферы ребенка не обходится без включения в работу элементов игры с цветом…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496" y="1447800"/>
            <a:ext cx="4962558" cy="480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64964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Коммуникативные навыки и  благоприятная социальная адаптация-фундамент стабильного  положительного фона в группе детей дошкольного возраста.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72" y="1524000"/>
            <a:ext cx="3498056" cy="4664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81200"/>
            <a:ext cx="4133850" cy="3246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76398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381000"/>
            <a:ext cx="7848600" cy="56323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в работе с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дошкольниками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состоит в том, чтобы помочь каждому ребенку заметить рост своих достижений, ощутить радость переживания успеха в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деятельности и общения со сверстниками, создать условия, необходимые для развития полноценной личности.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17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1908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Сохранение и укрепление психологического здоровья детей, гармоничное развитие в условиях ДОУ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06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              ЦЕЛЬ РАБОТЫ: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641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ЗАДАЧИ: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3000" y="1850064"/>
            <a:ext cx="7848600" cy="4474536"/>
          </a:xfrm>
        </p:spPr>
        <p:txBody>
          <a:bodyPr>
            <a:normAutofit fontScale="92500" lnSpcReduction="10000"/>
          </a:bodyPr>
          <a:lstStyle/>
          <a:p>
            <a:pPr marL="541782" indent="-514350" algn="just">
              <a:buAutoNum type="arabicPeriod"/>
            </a:pPr>
            <a:r>
              <a:rPr lang="ru-RU" dirty="0" smtClean="0"/>
              <a:t>Сохранение психологического здоровья детей.</a:t>
            </a:r>
          </a:p>
          <a:p>
            <a:pPr marL="541782" indent="-514350">
              <a:buAutoNum type="arabicPeriod"/>
            </a:pPr>
            <a:r>
              <a:rPr lang="ru-RU" dirty="0" smtClean="0"/>
              <a:t>Диагностические обследования эмоциональной и познавательной сферы.</a:t>
            </a:r>
          </a:p>
          <a:p>
            <a:pPr marL="541782" indent="-514350">
              <a:buAutoNum type="arabicPeriod"/>
            </a:pPr>
            <a:r>
              <a:rPr lang="ru-RU" dirty="0" smtClean="0"/>
              <a:t> Разработка и реализация групповых и индивидуальных психопрофилактических программ.</a:t>
            </a:r>
          </a:p>
          <a:p>
            <a:pPr marL="541782" indent="-514350">
              <a:buAutoNum type="arabicPeriod"/>
            </a:pPr>
            <a:r>
              <a:rPr lang="ru-RU" dirty="0" smtClean="0"/>
              <a:t>Консультационная работа с родителями и педагогами.</a:t>
            </a:r>
          </a:p>
          <a:p>
            <a:pPr marL="541782" indent="-514350">
              <a:buAutoNum type="arabicPeriod"/>
            </a:pPr>
            <a:r>
              <a:rPr lang="ru-RU" dirty="0" smtClean="0"/>
              <a:t>Психологическое сопровождение в период адаптации.</a:t>
            </a:r>
          </a:p>
          <a:p>
            <a:pPr marL="541782" indent="-514350">
              <a:buAutoNum type="arabicPeriod"/>
            </a:pPr>
            <a:r>
              <a:rPr lang="ru-RU" dirty="0" smtClean="0"/>
              <a:t>Подготовка к школе, мониторинг развития.</a:t>
            </a:r>
          </a:p>
          <a:p>
            <a:pPr marL="541782" indent="-514350">
              <a:buAutoNum type="arabicPeriod"/>
            </a:pPr>
            <a:r>
              <a:rPr lang="ru-RU" dirty="0" smtClean="0"/>
              <a:t>Подбор психологической литературы для самообразования.</a:t>
            </a:r>
          </a:p>
          <a:p>
            <a:pPr marL="541782" indent="-514350">
              <a:buAutoNum type="arabicPeriod"/>
            </a:pPr>
            <a:endParaRPr lang="ru-RU" dirty="0" smtClean="0"/>
          </a:p>
          <a:p>
            <a:pPr marL="541782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НАПРАВЛЕНИЯ: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2209800"/>
            <a:ext cx="7406640" cy="4191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ПСИХОДИАГНОСТИКА</a:t>
            </a:r>
          </a:p>
          <a:p>
            <a:pPr algn="just"/>
            <a:r>
              <a:rPr lang="ru-RU" dirty="0" smtClean="0"/>
              <a:t>ПСИХОПРОФИЛАКТИКА</a:t>
            </a:r>
          </a:p>
          <a:p>
            <a:pPr algn="just"/>
            <a:r>
              <a:rPr lang="ru-RU" dirty="0" smtClean="0"/>
              <a:t>ПСИХОКОРРЕКЦИЯ</a:t>
            </a:r>
          </a:p>
          <a:p>
            <a:pPr algn="just"/>
            <a:r>
              <a:rPr lang="ru-RU" dirty="0" smtClean="0"/>
              <a:t>ПРОСВЕТИТЕЛЬСКАЯ РАБОТА</a:t>
            </a:r>
          </a:p>
          <a:p>
            <a:pPr algn="just"/>
            <a:r>
              <a:rPr lang="ru-RU" dirty="0" smtClean="0"/>
              <a:t>КОНСУЛЬТАЦИОННАЯ РАБОТА</a:t>
            </a:r>
          </a:p>
          <a:p>
            <a:pPr algn="just"/>
            <a:r>
              <a:rPr lang="ru-RU" dirty="0" smtClean="0"/>
              <a:t>МЕТОДИЧЕСКАЯ РАБОТА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78280"/>
          </a:xfr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Психодиагностическая работа: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990600"/>
          <a:ext cx="6096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5448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dirty="0" smtClean="0"/>
              <a:t>Психопрофилактическая работа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2133600"/>
          <a:ext cx="60960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438400"/>
            <a:ext cx="7498080" cy="32766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Младшие группы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адаптация детей</a:t>
            </a:r>
            <a:br>
              <a:rPr lang="ru-RU" sz="2000" dirty="0" smtClean="0"/>
            </a:br>
            <a:r>
              <a:rPr lang="ru-RU" sz="2000" dirty="0" smtClean="0"/>
              <a:t>- развитие положительных представлений</a:t>
            </a:r>
            <a:br>
              <a:rPr lang="ru-RU" sz="2000" dirty="0" smtClean="0"/>
            </a:br>
            <a:r>
              <a:rPr lang="ru-RU" sz="2000" dirty="0" smtClean="0"/>
              <a:t>-доброжелательное отношение к сверстникам</a:t>
            </a:r>
            <a:br>
              <a:rPr lang="ru-RU" sz="2000" dirty="0" smtClean="0"/>
            </a:br>
            <a:r>
              <a:rPr lang="ru-RU" sz="2000" dirty="0" smtClean="0"/>
              <a:t>- развитие памяти, воображения, пространственных представлений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Средние группы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развитие эмоциональной сферы</a:t>
            </a:r>
            <a:br>
              <a:rPr lang="ru-RU" sz="2000" dirty="0" smtClean="0"/>
            </a:br>
            <a:r>
              <a:rPr lang="ru-RU" sz="2000" dirty="0" smtClean="0"/>
              <a:t>- доброжелательное отношение к сверстникам, чувство принадлежности к группе</a:t>
            </a:r>
            <a:br>
              <a:rPr lang="ru-RU" sz="2000" dirty="0" smtClean="0"/>
            </a:br>
            <a:r>
              <a:rPr lang="ru-RU" sz="2000" dirty="0" smtClean="0"/>
              <a:t>- развитие памяти, воображения, пространственных представлений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Старшие группы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коммуникативные навыки</a:t>
            </a:r>
            <a:br>
              <a:rPr lang="ru-RU" sz="2000" dirty="0" smtClean="0"/>
            </a:br>
            <a:r>
              <a:rPr lang="ru-RU" sz="2000" dirty="0" smtClean="0"/>
              <a:t>- творческие и познавательные способности</a:t>
            </a:r>
            <a:br>
              <a:rPr lang="ru-RU" sz="2000" dirty="0" smtClean="0"/>
            </a:br>
            <a:r>
              <a:rPr lang="ru-RU" sz="2000" dirty="0" smtClean="0"/>
              <a:t>- эмоциональная сфера</a:t>
            </a:r>
            <a:br>
              <a:rPr lang="ru-RU" sz="2000" dirty="0" smtClean="0"/>
            </a:br>
            <a:r>
              <a:rPr lang="ru-RU" sz="2000" dirty="0" smtClean="0"/>
              <a:t>- способность к дифференциации эмоциональных состояний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Подготовительные группы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готовность к школе</a:t>
            </a:r>
            <a:br>
              <a:rPr lang="ru-RU" sz="2000" dirty="0" smtClean="0"/>
            </a:br>
            <a:r>
              <a:rPr lang="ru-RU" sz="2000" dirty="0" smtClean="0"/>
              <a:t>- коммуникативные способности и социальная адаптация</a:t>
            </a:r>
            <a:br>
              <a:rPr lang="ru-RU" sz="2000" dirty="0" smtClean="0"/>
            </a:br>
            <a:r>
              <a:rPr lang="ru-RU" sz="2000" dirty="0" smtClean="0"/>
              <a:t>- способность к дифференциации эмоциональных состояний</a:t>
            </a:r>
            <a:br>
              <a:rPr lang="ru-RU" sz="2000" dirty="0" smtClean="0"/>
            </a:br>
            <a:r>
              <a:rPr lang="ru-RU" sz="2000" dirty="0" smtClean="0"/>
              <a:t>- творческие способности и совершенствование познавательных процессов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Психокоррекционная работа: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24000" y="762000"/>
          <a:ext cx="67818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287</TotalTime>
  <Words>334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Основные направления деятельности педагога-психолога Муниципального Образовательного Учреждения Муниципального Образования город Краснодар «Детский сад №35»  Азнаурьян Елены Михайловны </vt:lpstr>
      <vt:lpstr>Сохранение и укрепление психологического здоровья детей, гармоничное развитие в условиях ДОУ</vt:lpstr>
      <vt:lpstr>   ЗАДАЧИ:</vt:lpstr>
      <vt:lpstr>НАПРАВЛЕНИЯ:</vt:lpstr>
      <vt:lpstr>Психодиагностическая работа:</vt:lpstr>
      <vt:lpstr>Психопрофилактическая работа</vt:lpstr>
      <vt:lpstr>Младшие группы: - адаптация детей - развитие положительных представлений -доброжелательное отношение к сверстникам - развитие памяти, воображения, пространственных представлений  Средние группы: - развитие эмоциональной сферы - доброжелательное отношение к сверстникам, чувство принадлежности к группе - развитие памяти, воображения, пространственных представлений  Старшие группы: - коммуникативные навыки - творческие и познавательные способности - эмоциональная сфера - способность к дифференциации эмоциональных состояний  Подготовительные группы: - готовность к школе - коммуникативные способности и социальная адаптация - способность к дифференциации эмоциональных состояний - творческие способности и совершенствование познавательных процессов     </vt:lpstr>
      <vt:lpstr>Психокоррекционная работа:</vt:lpstr>
      <vt:lpstr>Презентация PowerPoint</vt:lpstr>
      <vt:lpstr>Методы коррекционных воздействий:</vt:lpstr>
      <vt:lpstr>Консультационная и просветительская работа:</vt:lpstr>
      <vt:lpstr>Основные программы, используемые в работе:</vt:lpstr>
      <vt:lpstr>одни из эффективных методов воздействий на эмоциональную сферу дошкольников …</vt:lpstr>
      <vt:lpstr>Важное значение в коррекционной работе с детьми имеет использование методов творческого воздействия…</vt:lpstr>
      <vt:lpstr>Развитие познавательной сферы ребенка не обходится без включения в работу элементов игры с цветом… </vt:lpstr>
      <vt:lpstr>Коммуникативные навыки и  благоприятная социальная адаптация-фундамент стабильного  положительного фона в группе детей дошкольного возраста.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деятельности педагога-психолога Муниципального Образовательного Учреждения Муниципального Образования город Краснодар  Азнаурьян Елены Михайловны</dc:title>
  <dc:creator>Блум</dc:creator>
  <cp:lastModifiedBy>User</cp:lastModifiedBy>
  <cp:revision>21</cp:revision>
  <dcterms:created xsi:type="dcterms:W3CDTF">2014-02-16T05:03:28Z</dcterms:created>
  <dcterms:modified xsi:type="dcterms:W3CDTF">2020-04-21T17:17:15Z</dcterms:modified>
</cp:coreProperties>
</file>