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80" r:id="rId21"/>
    <p:sldId id="281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65EE2-5BF6-4785-8B89-A5AA6806724F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7820E-AEB5-4531-8951-C9D4E780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664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7820E-AEB5-4531-8951-C9D4E780471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899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08D5-B800-4BB9-A9D1-4876131EB28B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FFEC-D7FC-42F5-AD79-96FCD258196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08D5-B800-4BB9-A9D1-4876131EB28B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FFEC-D7FC-42F5-AD79-96FCD25819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08D5-B800-4BB9-A9D1-4876131EB28B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FFEC-D7FC-42F5-AD79-96FCD25819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08D5-B800-4BB9-A9D1-4876131EB28B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FFEC-D7FC-42F5-AD79-96FCD25819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08D5-B800-4BB9-A9D1-4876131EB28B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FFEC-D7FC-42F5-AD79-96FCD258196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08D5-B800-4BB9-A9D1-4876131EB28B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FFEC-D7FC-42F5-AD79-96FCD25819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08D5-B800-4BB9-A9D1-4876131EB28B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FFEC-D7FC-42F5-AD79-96FCD25819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08D5-B800-4BB9-A9D1-4876131EB28B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FFEC-D7FC-42F5-AD79-96FCD25819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08D5-B800-4BB9-A9D1-4876131EB28B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FFEC-D7FC-42F5-AD79-96FCD25819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08D5-B800-4BB9-A9D1-4876131EB28B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7FFEC-D7FC-42F5-AD79-96FCD25819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08D5-B800-4BB9-A9D1-4876131EB28B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E7FFEC-D7FC-42F5-AD79-96FCD258196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0408D5-B800-4BB9-A9D1-4876131EB28B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E7FFEC-D7FC-42F5-AD79-96FCD258196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4894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познавательных способностей детей младшего дошкольного возраста посредством дидактических игр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653136"/>
            <a:ext cx="4392488" cy="17281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Материал подготовила: Токарь Н.Г.- воспитатель высшей квалификационной категории.</a:t>
            </a:r>
          </a:p>
          <a:p>
            <a:r>
              <a:rPr lang="ru-RU" sz="2000" dirty="0" smtClean="0"/>
              <a:t>МАДОУ «Центр развития ребенка-детский сад №137»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37643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МУЗЫКАЛЬНЫЕ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dirty="0" smtClean="0"/>
              <a:t>«Угадай песенку»</a:t>
            </a:r>
          </a:p>
          <a:p>
            <a:pPr algn="ctr"/>
            <a:r>
              <a:rPr lang="ru-RU" dirty="0" smtClean="0"/>
              <a:t>«Веселый поезд»</a:t>
            </a:r>
          </a:p>
          <a:p>
            <a:pPr algn="ctr"/>
            <a:r>
              <a:rPr lang="ru-RU" dirty="0" smtClean="0"/>
              <a:t>«Музыкальное лото»</a:t>
            </a:r>
          </a:p>
          <a:p>
            <a:pPr algn="ctr"/>
            <a:r>
              <a:rPr lang="ru-RU" dirty="0" smtClean="0"/>
              <a:t>«Прохлопаем песенку»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865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ЭКОЛОГИЧЕСКИЕ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«Цветочный магазин» </a:t>
            </a:r>
          </a:p>
          <a:p>
            <a:pPr algn="ctr"/>
            <a:r>
              <a:rPr lang="ru-RU" dirty="0" smtClean="0"/>
              <a:t>«Детки с ветки»</a:t>
            </a:r>
          </a:p>
          <a:p>
            <a:pPr algn="ctr"/>
            <a:r>
              <a:rPr lang="ru-RU" dirty="0" smtClean="0"/>
              <a:t>«Где растет?»</a:t>
            </a:r>
          </a:p>
          <a:p>
            <a:pPr algn="ctr"/>
            <a:r>
              <a:rPr lang="ru-RU" dirty="0" smtClean="0"/>
              <a:t>«Съедобное – несъедобное»</a:t>
            </a:r>
          </a:p>
          <a:p>
            <a:pPr algn="ctr"/>
            <a:r>
              <a:rPr lang="ru-RU" dirty="0" smtClean="0"/>
              <a:t>«Собери грибы в лукошко»</a:t>
            </a:r>
          </a:p>
          <a:p>
            <a:pPr algn="ctr"/>
            <a:r>
              <a:rPr lang="ru-RU" dirty="0" smtClean="0"/>
              <a:t> «Наши друзья»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607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ИГРЫ ДЛЯ ОЗНАКОМЛЕНИЯ С ОКРУЖАЮЩИМ  МИРОМ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«Что кому»</a:t>
            </a:r>
          </a:p>
          <a:p>
            <a:pPr algn="ctr"/>
            <a:r>
              <a:rPr lang="ru-RU" dirty="0" smtClean="0"/>
              <a:t>«Из чего сделано?»</a:t>
            </a:r>
          </a:p>
          <a:p>
            <a:pPr algn="ctr"/>
            <a:r>
              <a:rPr lang="ru-RU" dirty="0" smtClean="0"/>
              <a:t>«Где это можно купить?»</a:t>
            </a:r>
          </a:p>
          <a:p>
            <a:pPr algn="ctr"/>
            <a:r>
              <a:rPr lang="ru-RU" dirty="0" smtClean="0"/>
              <a:t>«Угадай по описанию»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462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620688"/>
            <a:ext cx="4752528" cy="267329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429000"/>
            <a:ext cx="4038600" cy="2376264"/>
          </a:xfrm>
        </p:spPr>
      </p:pic>
    </p:spTree>
    <p:extLst>
      <p:ext uri="{BB962C8B-B14F-4D97-AF65-F5344CB8AC3E}">
        <p14:creationId xmlns:p14="http://schemas.microsoft.com/office/powerpoint/2010/main" val="395962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57630"/>
            <a:ext cx="4968552" cy="279481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001443"/>
            <a:ext cx="4038600" cy="2272751"/>
          </a:xfrm>
        </p:spPr>
      </p:pic>
    </p:spTree>
    <p:extLst>
      <p:ext uri="{BB962C8B-B14F-4D97-AF65-F5344CB8AC3E}">
        <p14:creationId xmlns:p14="http://schemas.microsoft.com/office/powerpoint/2010/main" val="1311696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67190">
            <a:off x="644944" y="1071135"/>
            <a:ext cx="4852616" cy="27295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96532">
            <a:off x="3105481" y="2856390"/>
            <a:ext cx="5214446" cy="2933125"/>
          </a:xfrm>
        </p:spPr>
      </p:pic>
    </p:spTree>
    <p:extLst>
      <p:ext uri="{BB962C8B-B14F-4D97-AF65-F5344CB8AC3E}">
        <p14:creationId xmlns:p14="http://schemas.microsoft.com/office/powerpoint/2010/main" val="3556499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32656"/>
            <a:ext cx="5248584" cy="29523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5996" y="3789040"/>
            <a:ext cx="4992556" cy="2808312"/>
          </a:xfrm>
        </p:spPr>
      </p:pic>
    </p:spTree>
    <p:extLst>
      <p:ext uri="{BB962C8B-B14F-4D97-AF65-F5344CB8AC3E}">
        <p14:creationId xmlns:p14="http://schemas.microsoft.com/office/powerpoint/2010/main" val="2676966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76672"/>
            <a:ext cx="6264696" cy="352389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149080"/>
            <a:ext cx="4038600" cy="2271712"/>
          </a:xfrm>
        </p:spPr>
      </p:pic>
    </p:spTree>
    <p:extLst>
      <p:ext uri="{BB962C8B-B14F-4D97-AF65-F5344CB8AC3E}">
        <p14:creationId xmlns:p14="http://schemas.microsoft.com/office/powerpoint/2010/main" val="1051160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63" y="3003131"/>
            <a:ext cx="4031673" cy="226937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001443"/>
            <a:ext cx="4038600" cy="2272751"/>
          </a:xfrm>
        </p:spPr>
      </p:pic>
    </p:spTree>
    <p:extLst>
      <p:ext uri="{BB962C8B-B14F-4D97-AF65-F5344CB8AC3E}">
        <p14:creationId xmlns:p14="http://schemas.microsoft.com/office/powerpoint/2010/main" val="424782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27343">
            <a:off x="-128377" y="1571367"/>
            <a:ext cx="5073604" cy="285390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001443"/>
            <a:ext cx="4038600" cy="2272751"/>
          </a:xfrm>
        </p:spPr>
      </p:pic>
    </p:spTree>
    <p:extLst>
      <p:ext uri="{BB962C8B-B14F-4D97-AF65-F5344CB8AC3E}">
        <p14:creationId xmlns:p14="http://schemas.microsoft.com/office/powerpoint/2010/main" val="942577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игры дошкольников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ИГРА</a:t>
            </a:r>
          </a:p>
          <a:p>
            <a:r>
              <a:rPr lang="ru-RU" dirty="0" smtClean="0"/>
              <a:t> Ведущий и наиболее доступный вид деятельности детей</a:t>
            </a:r>
          </a:p>
          <a:p>
            <a:r>
              <a:rPr lang="ru-RU" dirty="0" smtClean="0"/>
              <a:t>Важное средство умственного развития ребенка</a:t>
            </a:r>
          </a:p>
          <a:p>
            <a:r>
              <a:rPr lang="ru-RU" dirty="0" smtClean="0"/>
              <a:t>Эффективное средство формирования личности ребенка, его морально-волевых качеств</a:t>
            </a:r>
          </a:p>
          <a:p>
            <a:r>
              <a:rPr lang="ru-RU" dirty="0" smtClean="0"/>
              <a:t>Все психологические новообразования ребенка берут начало в игре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1302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58735">
            <a:off x="579249" y="928506"/>
            <a:ext cx="4696327" cy="26416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001443"/>
            <a:ext cx="4038600" cy="2272751"/>
          </a:xfrm>
        </p:spPr>
      </p:pic>
    </p:spTree>
    <p:extLst>
      <p:ext uri="{BB962C8B-B14F-4D97-AF65-F5344CB8AC3E}">
        <p14:creationId xmlns:p14="http://schemas.microsoft.com/office/powerpoint/2010/main" val="21715419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23604"/>
            <a:ext cx="5256584" cy="29568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401997"/>
            <a:ext cx="5622776" cy="3162811"/>
          </a:xfrm>
        </p:spPr>
      </p:pic>
    </p:spTree>
    <p:extLst>
      <p:ext uri="{BB962C8B-B14F-4D97-AF65-F5344CB8AC3E}">
        <p14:creationId xmlns:p14="http://schemas.microsoft.com/office/powerpoint/2010/main" val="12599366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0004-004-Ig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774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позволяет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Активизировать познавательные процессы</a:t>
            </a:r>
          </a:p>
          <a:p>
            <a:r>
              <a:rPr lang="ru-RU" dirty="0" smtClean="0"/>
              <a:t>Укреплять и развивать познавательные интересы</a:t>
            </a:r>
          </a:p>
          <a:p>
            <a:r>
              <a:rPr lang="ru-RU" dirty="0" smtClean="0"/>
              <a:t>Формировать потребность в познании новых более полных и глубоких знаний</a:t>
            </a:r>
          </a:p>
          <a:p>
            <a:r>
              <a:rPr lang="ru-RU" dirty="0" smtClean="0"/>
              <a:t>Воспитывать волевые качества личности ребенка</a:t>
            </a:r>
          </a:p>
          <a:p>
            <a:r>
              <a:rPr lang="ru-RU" dirty="0" smtClean="0"/>
              <a:t>Формировать связную речь ребенка</a:t>
            </a:r>
          </a:p>
          <a:p>
            <a:r>
              <a:rPr lang="ru-RU" dirty="0" smtClean="0"/>
              <a:t>Обогащать нравственные и эстетические чувства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555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игры в развитии детей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Облегчает процесс усвоения знаний</a:t>
            </a:r>
          </a:p>
          <a:p>
            <a:endParaRPr lang="ru-RU" dirty="0"/>
          </a:p>
          <a:p>
            <a:r>
              <a:rPr lang="ru-RU" dirty="0" smtClean="0"/>
              <a:t>Помогает сделать любой учебный материал увлекательным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Вызывает у детей чувство удовлетворения, </a:t>
            </a:r>
          </a:p>
          <a:p>
            <a:pPr marL="1371600" lvl="3" indent="0">
              <a:buNone/>
            </a:pPr>
            <a:r>
              <a:rPr lang="ru-RU" sz="2800" dirty="0"/>
              <a:t>с</a:t>
            </a:r>
            <a:r>
              <a:rPr lang="ru-RU" sz="2800" dirty="0" smtClean="0"/>
              <a:t>оздает радостное настроение</a:t>
            </a:r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13913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r>
              <a:rPr lang="ru-RU" sz="3600" dirty="0" smtClean="0"/>
              <a:t>ДИДАКТИЧЕСКИЕ ИГРЫ в зависимости от использования дидактических материалов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Словесные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Настольно-печатные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С предметами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7464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дидактических игр по содержанию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/>
            <a:r>
              <a:rPr lang="ru-RU" dirty="0" smtClean="0"/>
              <a:t>Математические</a:t>
            </a:r>
          </a:p>
          <a:p>
            <a:pPr algn="ctr"/>
            <a:r>
              <a:rPr lang="ru-RU" dirty="0" smtClean="0"/>
              <a:t>Сенсорные</a:t>
            </a:r>
          </a:p>
          <a:p>
            <a:pPr algn="ctr"/>
            <a:r>
              <a:rPr lang="ru-RU" dirty="0" smtClean="0"/>
              <a:t>Речевые</a:t>
            </a:r>
          </a:p>
          <a:p>
            <a:pPr algn="ctr"/>
            <a:r>
              <a:rPr lang="ru-RU" dirty="0" smtClean="0"/>
              <a:t>Музыкальные</a:t>
            </a:r>
          </a:p>
          <a:p>
            <a:pPr algn="ctr"/>
            <a:r>
              <a:rPr lang="ru-RU" dirty="0" smtClean="0"/>
              <a:t>Экологические</a:t>
            </a:r>
          </a:p>
          <a:p>
            <a:pPr algn="ctr"/>
            <a:r>
              <a:rPr lang="ru-RU" dirty="0" smtClean="0"/>
              <a:t>Для ознакомления с окружающим миром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1123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МАТЕМАТИЧЕСКИЕ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«Какое время года?»</a:t>
            </a:r>
          </a:p>
          <a:p>
            <a:pPr algn="ctr"/>
            <a:r>
              <a:rPr lang="ru-RU" dirty="0" smtClean="0"/>
              <a:t>«Так у нас. А у вас?»</a:t>
            </a:r>
          </a:p>
          <a:p>
            <a:pPr algn="ctr"/>
            <a:r>
              <a:rPr lang="ru-RU" dirty="0" smtClean="0"/>
              <a:t>«Раньше – позже»</a:t>
            </a:r>
          </a:p>
          <a:p>
            <a:pPr algn="ctr"/>
            <a:r>
              <a:rPr lang="ru-RU" dirty="0" smtClean="0"/>
              <a:t>«Поручение»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9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СЕНСОРНЫЕ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«Где живут </a:t>
            </a:r>
            <a:r>
              <a:rPr lang="ru-RU" dirty="0"/>
              <a:t>ц</a:t>
            </a:r>
            <a:r>
              <a:rPr lang="ru-RU" dirty="0" smtClean="0"/>
              <a:t>ветные карандаши?»</a:t>
            </a:r>
          </a:p>
          <a:p>
            <a:pPr algn="ctr"/>
            <a:r>
              <a:rPr lang="ru-RU" dirty="0" smtClean="0"/>
              <a:t>«Подбери окошко»</a:t>
            </a:r>
          </a:p>
          <a:p>
            <a:pPr algn="ctr"/>
            <a:r>
              <a:rPr lang="ru-RU" dirty="0" smtClean="0"/>
              <a:t>«Живое домино»</a:t>
            </a:r>
          </a:p>
          <a:p>
            <a:pPr algn="ctr"/>
            <a:r>
              <a:rPr lang="ru-RU" dirty="0" smtClean="0"/>
              <a:t>«Веселые прищепки»</a:t>
            </a:r>
          </a:p>
          <a:p>
            <a:pPr algn="ctr"/>
            <a:r>
              <a:rPr lang="ru-RU" dirty="0" smtClean="0"/>
              <a:t>«Что бывает такого цвета?»</a:t>
            </a:r>
          </a:p>
          <a:p>
            <a:pPr algn="ctr"/>
            <a:r>
              <a:rPr lang="ru-RU" dirty="0" smtClean="0"/>
              <a:t>«Геометрическая мозаика»</a:t>
            </a:r>
          </a:p>
          <a:p>
            <a:pPr algn="ctr"/>
            <a:r>
              <a:rPr lang="ru-RU" dirty="0" smtClean="0"/>
              <a:t>«Сухой пальчиковый бассейн»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427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РЕЧЕВЫЕ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«Что в мешочке»</a:t>
            </a:r>
          </a:p>
          <a:p>
            <a:pPr algn="ctr"/>
            <a:r>
              <a:rPr lang="ru-RU" dirty="0" smtClean="0"/>
              <a:t>«Кого как зовут»</a:t>
            </a:r>
          </a:p>
          <a:p>
            <a:pPr algn="ctr"/>
            <a:r>
              <a:rPr lang="ru-RU" dirty="0" smtClean="0"/>
              <a:t>«Придумаем сказку про слова»</a:t>
            </a:r>
          </a:p>
          <a:p>
            <a:pPr algn="ctr"/>
            <a:r>
              <a:rPr lang="ru-RU" dirty="0" smtClean="0"/>
              <a:t>«Один – много»</a:t>
            </a:r>
          </a:p>
          <a:p>
            <a:pPr algn="ctr"/>
            <a:r>
              <a:rPr lang="ru-RU" dirty="0" smtClean="0"/>
              <a:t>«Дождик»</a:t>
            </a:r>
          </a:p>
          <a:p>
            <a:pPr algn="ctr"/>
            <a:r>
              <a:rPr lang="ru-RU" dirty="0" smtClean="0"/>
              <a:t>«Давай придумывать»</a:t>
            </a:r>
          </a:p>
          <a:p>
            <a:pPr algn="ctr"/>
            <a:r>
              <a:rPr lang="ru-RU" dirty="0" smtClean="0"/>
              <a:t>«Ручка – ножка»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0422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152</TotalTime>
  <Words>320</Words>
  <Application>Microsoft Office PowerPoint</Application>
  <PresentationFormat>Экран (4:3)</PresentationFormat>
  <Paragraphs>87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Развитие познавательных способностей детей младшего дошкольного возраста посредством дидактических игр</vt:lpstr>
      <vt:lpstr>Особенности игры дошкольников</vt:lpstr>
      <vt:lpstr>Игра позволяет</vt:lpstr>
      <vt:lpstr>Значение игры в развитии детей</vt:lpstr>
      <vt:lpstr>ДИДАКТИЧЕСКИЕ ИГРЫ в зависимости от использования дидактических материалов</vt:lpstr>
      <vt:lpstr>Виды дидактических игр по содержанию</vt:lpstr>
      <vt:lpstr>МАТЕМАТИЧЕСКИЕ ИГРЫ</vt:lpstr>
      <vt:lpstr>СЕНСОРНЫЕ ИГРЫ</vt:lpstr>
      <vt:lpstr>РЕЧЕВЫЕ ИГРЫ</vt:lpstr>
      <vt:lpstr>МУЗЫКАЛЬНЫЕ ИГРЫ</vt:lpstr>
      <vt:lpstr>ЭКОЛОГИЧЕСКИЕ ИГРЫ</vt:lpstr>
      <vt:lpstr>ИГРЫ ДЛЯ ОЗНАКОМЛЕНИЯ С ОКРУЖАЮЩИМ  МИРОМ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познавательных способностей детей младшего дошкольного возраста посредством дидактических игр</dc:title>
  <dc:creator>1</dc:creator>
  <cp:lastModifiedBy>1</cp:lastModifiedBy>
  <cp:revision>15</cp:revision>
  <dcterms:created xsi:type="dcterms:W3CDTF">2018-02-20T09:51:17Z</dcterms:created>
  <dcterms:modified xsi:type="dcterms:W3CDTF">2020-06-19T01:44:55Z</dcterms:modified>
</cp:coreProperties>
</file>