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2" r:id="rId3"/>
    <p:sldId id="314" r:id="rId4"/>
    <p:sldId id="280" r:id="rId5"/>
    <p:sldId id="259" r:id="rId6"/>
    <p:sldId id="292" r:id="rId7"/>
    <p:sldId id="293" r:id="rId8"/>
    <p:sldId id="294" r:id="rId9"/>
    <p:sldId id="295" r:id="rId10"/>
    <p:sldId id="296" r:id="rId11"/>
    <p:sldId id="297" r:id="rId12"/>
    <p:sldId id="299" r:id="rId13"/>
    <p:sldId id="298" r:id="rId14"/>
    <p:sldId id="283" r:id="rId15"/>
    <p:sldId id="304" r:id="rId16"/>
    <p:sldId id="31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77" autoAdjust="0"/>
    <p:restoredTop sz="86391" autoAdjust="0"/>
  </p:normalViewPr>
  <p:slideViewPr>
    <p:cSldViewPr>
      <p:cViewPr>
        <p:scale>
          <a:sx n="100" d="100"/>
          <a:sy n="100" d="100"/>
        </p:scale>
        <p:origin x="-1374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9F1944-8203-4058-A02D-48A2F9BCD63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D38B9B4-3195-4BA0-9421-7B27620B87A4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Достаточное пребывание на свежем воздухе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00670E8-E5B9-4DA2-A9CF-1E337A64EE0D}" type="parTrans" cxnId="{41CE5220-60A7-4925-991C-B33850748DCA}">
      <dgm:prSet/>
      <dgm:spPr/>
      <dgm:t>
        <a:bodyPr/>
        <a:lstStyle/>
        <a:p>
          <a:endParaRPr lang="ru-RU"/>
        </a:p>
      </dgm:t>
    </dgm:pt>
    <dgm:pt modelId="{C8BF7D34-75EE-4E24-A850-5675DE894A2C}" type="sibTrans" cxnId="{41CE5220-60A7-4925-991C-B33850748DCA}">
      <dgm:prSet/>
      <dgm:spPr/>
      <dgm:t>
        <a:bodyPr/>
        <a:lstStyle/>
        <a:p>
          <a:endParaRPr lang="ru-RU"/>
        </a:p>
      </dgm:t>
    </dgm:pt>
    <dgm:pt modelId="{0F29442A-11B3-4E5D-83A3-A4BDEB93F043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Рациональное питание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F1772AD-B887-4A66-800D-6791AB8E7C51}" type="parTrans" cxnId="{8C29A68A-C281-47DF-8611-886CAB9B4955}">
      <dgm:prSet/>
      <dgm:spPr/>
      <dgm:t>
        <a:bodyPr/>
        <a:lstStyle/>
        <a:p>
          <a:endParaRPr lang="ru-RU"/>
        </a:p>
      </dgm:t>
    </dgm:pt>
    <dgm:pt modelId="{6B96C5BE-B5A7-4055-AE54-EB67350F5B24}" type="sibTrans" cxnId="{8C29A68A-C281-47DF-8611-886CAB9B4955}">
      <dgm:prSet/>
      <dgm:spPr/>
      <dgm:t>
        <a:bodyPr/>
        <a:lstStyle/>
        <a:p>
          <a:endParaRPr lang="ru-RU"/>
        </a:p>
      </dgm:t>
    </dgm:pt>
    <dgm:pt modelId="{E6E38899-97E4-43B7-8179-57EC9351100E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Полноценный сон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41FC2C0-E526-4602-810F-67C5E4EDE774}" type="parTrans" cxnId="{E1FF155E-68C5-4FFE-97FD-346E78B52BE0}">
      <dgm:prSet/>
      <dgm:spPr/>
      <dgm:t>
        <a:bodyPr/>
        <a:lstStyle/>
        <a:p>
          <a:endParaRPr lang="ru-RU"/>
        </a:p>
      </dgm:t>
    </dgm:pt>
    <dgm:pt modelId="{9D551139-20DB-4A46-B660-7CA8498AF6FB}" type="sibTrans" cxnId="{E1FF155E-68C5-4FFE-97FD-346E78B52BE0}">
      <dgm:prSet/>
      <dgm:spPr/>
      <dgm:t>
        <a:bodyPr/>
        <a:lstStyle/>
        <a:p>
          <a:endParaRPr lang="ru-RU"/>
        </a:p>
      </dgm:t>
    </dgm:pt>
    <dgm:pt modelId="{51B9D818-F651-4927-BD9D-AE642B6C527D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Соблюдение режима дня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1D90EDC-5045-4CA2-A6A9-C9407010FCAD}" type="parTrans" cxnId="{D1F6F2E3-44BB-4B9A-A9D3-0C190D5DFF2B}">
      <dgm:prSet/>
      <dgm:spPr/>
      <dgm:t>
        <a:bodyPr/>
        <a:lstStyle/>
        <a:p>
          <a:endParaRPr lang="ru-RU"/>
        </a:p>
      </dgm:t>
    </dgm:pt>
    <dgm:pt modelId="{0D84E759-0906-4A6E-B9C9-8702902E27F5}" type="sibTrans" cxnId="{D1F6F2E3-44BB-4B9A-A9D3-0C190D5DFF2B}">
      <dgm:prSet/>
      <dgm:spPr/>
      <dgm:t>
        <a:bodyPr/>
        <a:lstStyle/>
        <a:p>
          <a:endParaRPr lang="ru-RU"/>
        </a:p>
      </dgm:t>
    </dgm:pt>
    <dgm:pt modelId="{7D8C4332-D7FB-4B30-B4E7-619421872E3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Благоприятная психологическая атмосфера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7366763-D478-4E0A-98CE-EC354F0ABF69}" type="parTrans" cxnId="{98850F5C-B6DB-41F3-B443-50C24B06950D}">
      <dgm:prSet/>
      <dgm:spPr/>
      <dgm:t>
        <a:bodyPr/>
        <a:lstStyle/>
        <a:p>
          <a:endParaRPr lang="ru-RU"/>
        </a:p>
      </dgm:t>
    </dgm:pt>
    <dgm:pt modelId="{A4978D1F-2001-4CCB-B46D-EBA3B6D330DF}" type="sibTrans" cxnId="{98850F5C-B6DB-41F3-B443-50C24B06950D}">
      <dgm:prSet/>
      <dgm:spPr/>
      <dgm:t>
        <a:bodyPr/>
        <a:lstStyle/>
        <a:p>
          <a:endParaRPr lang="ru-RU"/>
        </a:p>
      </dgm:t>
    </dgm:pt>
    <dgm:pt modelId="{D1E800BF-F1B3-461F-BC03-ED2B055D6FDA}" type="pres">
      <dgm:prSet presAssocID="{9C9F1944-8203-4058-A02D-48A2F9BCD6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281BDD-0B84-47BA-94A7-0213132D6DA2}" type="pres">
      <dgm:prSet presAssocID="{2D38B9B4-3195-4BA0-9421-7B27620B87A4}" presName="node" presStyleLbl="node1" presStyleIdx="0" presStyleCnt="5" custScaleX="1401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CB080-423F-408B-B629-9AC9D1D794B2}" type="pres">
      <dgm:prSet presAssocID="{C8BF7D34-75EE-4E24-A850-5675DE894A2C}" presName="sibTrans" presStyleLbl="sibTrans2D1" presStyleIdx="0" presStyleCnt="5"/>
      <dgm:spPr/>
      <dgm:t>
        <a:bodyPr/>
        <a:lstStyle/>
        <a:p>
          <a:endParaRPr lang="ru-RU"/>
        </a:p>
      </dgm:t>
    </dgm:pt>
    <dgm:pt modelId="{7C18C048-1636-47D0-877B-B3EC5DAB6B55}" type="pres">
      <dgm:prSet presAssocID="{C8BF7D34-75EE-4E24-A850-5675DE894A2C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61A94C3-6F18-4030-9D32-3ACBDA6BC9CC}" type="pres">
      <dgm:prSet presAssocID="{0F29442A-11B3-4E5D-83A3-A4BDEB93F043}" presName="node" presStyleLbl="node1" presStyleIdx="1" presStyleCnt="5" custScaleX="129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A3A3C-A5A8-4738-8149-E63CAD089B8E}" type="pres">
      <dgm:prSet presAssocID="{6B96C5BE-B5A7-4055-AE54-EB67350F5B2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BA49CB3C-E738-4AD6-AE2C-1C699B3E8966}" type="pres">
      <dgm:prSet presAssocID="{6B96C5BE-B5A7-4055-AE54-EB67350F5B2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4498C54-5FE9-49AE-85E1-8300B195D337}" type="pres">
      <dgm:prSet presAssocID="{E6E38899-97E4-43B7-8179-57EC9351100E}" presName="node" presStyleLbl="node1" presStyleIdx="2" presStyleCnt="5" custScaleX="127578" custRadScaleRad="97310" custRadScaleInc="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8616C-2929-4A44-BDB7-530F26AD179E}" type="pres">
      <dgm:prSet presAssocID="{9D551139-20DB-4A46-B660-7CA8498AF6FB}" presName="sibTrans" presStyleLbl="sibTrans2D1" presStyleIdx="2" presStyleCnt="5"/>
      <dgm:spPr/>
      <dgm:t>
        <a:bodyPr/>
        <a:lstStyle/>
        <a:p>
          <a:endParaRPr lang="ru-RU"/>
        </a:p>
      </dgm:t>
    </dgm:pt>
    <dgm:pt modelId="{F046A03B-4684-4C40-B228-BEC30BE763CB}" type="pres">
      <dgm:prSet presAssocID="{9D551139-20DB-4A46-B660-7CA8498AF6F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2154DD9-7C4B-4691-BCA0-90218422D374}" type="pres">
      <dgm:prSet presAssocID="{51B9D818-F651-4927-BD9D-AE642B6C527D}" presName="node" presStyleLbl="node1" presStyleIdx="3" presStyleCnt="5" custScaleX="126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49EAB-B648-48D2-B905-F58AAE389BDD}" type="pres">
      <dgm:prSet presAssocID="{0D84E759-0906-4A6E-B9C9-8702902E27F5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BDB5C5E-19B6-46E3-873F-4C3485506F19}" type="pres">
      <dgm:prSet presAssocID="{0D84E759-0906-4A6E-B9C9-8702902E27F5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EA797C0A-9BBE-411B-AFB5-A06013840899}" type="pres">
      <dgm:prSet presAssocID="{7D8C4332-D7FB-4B30-B4E7-619421872E37}" presName="node" presStyleLbl="node1" presStyleIdx="4" presStyleCnt="5" custScaleX="135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16EC3-30E4-406A-8BB3-542488FB0EE5}" type="pres">
      <dgm:prSet presAssocID="{A4978D1F-2001-4CCB-B46D-EBA3B6D330DF}" presName="sibTrans" presStyleLbl="sibTrans2D1" presStyleIdx="4" presStyleCnt="5"/>
      <dgm:spPr/>
      <dgm:t>
        <a:bodyPr/>
        <a:lstStyle/>
        <a:p>
          <a:endParaRPr lang="ru-RU"/>
        </a:p>
      </dgm:t>
    </dgm:pt>
    <dgm:pt modelId="{F128A8D8-18B2-4DCE-97FA-C6B52BCA30C7}" type="pres">
      <dgm:prSet presAssocID="{A4978D1F-2001-4CCB-B46D-EBA3B6D330DF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139A6A31-B079-4322-ABBA-D738CE259FFF}" type="presOf" srcId="{6B96C5BE-B5A7-4055-AE54-EB67350F5B24}" destId="{004A3A3C-A5A8-4738-8149-E63CAD089B8E}" srcOrd="0" destOrd="0" presId="urn:microsoft.com/office/officeart/2005/8/layout/cycle2"/>
    <dgm:cxn modelId="{41CE5220-60A7-4925-991C-B33850748DCA}" srcId="{9C9F1944-8203-4058-A02D-48A2F9BCD630}" destId="{2D38B9B4-3195-4BA0-9421-7B27620B87A4}" srcOrd="0" destOrd="0" parTransId="{000670E8-E5B9-4DA2-A9CF-1E337A64EE0D}" sibTransId="{C8BF7D34-75EE-4E24-A850-5675DE894A2C}"/>
    <dgm:cxn modelId="{D1F6F2E3-44BB-4B9A-A9D3-0C190D5DFF2B}" srcId="{9C9F1944-8203-4058-A02D-48A2F9BCD630}" destId="{51B9D818-F651-4927-BD9D-AE642B6C527D}" srcOrd="3" destOrd="0" parTransId="{E1D90EDC-5045-4CA2-A6A9-C9407010FCAD}" sibTransId="{0D84E759-0906-4A6E-B9C9-8702902E27F5}"/>
    <dgm:cxn modelId="{3E0C7C8A-52B1-42AC-8EF8-078B0AF41AC4}" type="presOf" srcId="{6B96C5BE-B5A7-4055-AE54-EB67350F5B24}" destId="{BA49CB3C-E738-4AD6-AE2C-1C699B3E8966}" srcOrd="1" destOrd="0" presId="urn:microsoft.com/office/officeart/2005/8/layout/cycle2"/>
    <dgm:cxn modelId="{E1FF155E-68C5-4FFE-97FD-346E78B52BE0}" srcId="{9C9F1944-8203-4058-A02D-48A2F9BCD630}" destId="{E6E38899-97E4-43B7-8179-57EC9351100E}" srcOrd="2" destOrd="0" parTransId="{B41FC2C0-E526-4602-810F-67C5E4EDE774}" sibTransId="{9D551139-20DB-4A46-B660-7CA8498AF6FB}"/>
    <dgm:cxn modelId="{6287106B-0F67-43B5-AB32-9120A68EA9F2}" type="presOf" srcId="{9D551139-20DB-4A46-B660-7CA8498AF6FB}" destId="{6D08616C-2929-4A44-BDB7-530F26AD179E}" srcOrd="0" destOrd="0" presId="urn:microsoft.com/office/officeart/2005/8/layout/cycle2"/>
    <dgm:cxn modelId="{1BB6ADE3-5383-41DD-8B25-8A7F144511DF}" type="presOf" srcId="{7D8C4332-D7FB-4B30-B4E7-619421872E37}" destId="{EA797C0A-9BBE-411B-AFB5-A06013840899}" srcOrd="0" destOrd="0" presId="urn:microsoft.com/office/officeart/2005/8/layout/cycle2"/>
    <dgm:cxn modelId="{07061A32-1BCE-40D5-81F6-A329A8F85217}" type="presOf" srcId="{0F29442A-11B3-4E5D-83A3-A4BDEB93F043}" destId="{861A94C3-6F18-4030-9D32-3ACBDA6BC9CC}" srcOrd="0" destOrd="0" presId="urn:microsoft.com/office/officeart/2005/8/layout/cycle2"/>
    <dgm:cxn modelId="{8C29A68A-C281-47DF-8611-886CAB9B4955}" srcId="{9C9F1944-8203-4058-A02D-48A2F9BCD630}" destId="{0F29442A-11B3-4E5D-83A3-A4BDEB93F043}" srcOrd="1" destOrd="0" parTransId="{7F1772AD-B887-4A66-800D-6791AB8E7C51}" sibTransId="{6B96C5BE-B5A7-4055-AE54-EB67350F5B24}"/>
    <dgm:cxn modelId="{3EF45936-02A5-4A00-86F0-76B68AFFA271}" type="presOf" srcId="{A4978D1F-2001-4CCB-B46D-EBA3B6D330DF}" destId="{55716EC3-30E4-406A-8BB3-542488FB0EE5}" srcOrd="0" destOrd="0" presId="urn:microsoft.com/office/officeart/2005/8/layout/cycle2"/>
    <dgm:cxn modelId="{9E68FC4A-B302-4AAA-8B2B-4C11DE109396}" type="presOf" srcId="{E6E38899-97E4-43B7-8179-57EC9351100E}" destId="{D4498C54-5FE9-49AE-85E1-8300B195D337}" srcOrd="0" destOrd="0" presId="urn:microsoft.com/office/officeart/2005/8/layout/cycle2"/>
    <dgm:cxn modelId="{3AC87657-A564-45E0-BC55-06274F099BA0}" type="presOf" srcId="{9C9F1944-8203-4058-A02D-48A2F9BCD630}" destId="{D1E800BF-F1B3-461F-BC03-ED2B055D6FDA}" srcOrd="0" destOrd="0" presId="urn:microsoft.com/office/officeart/2005/8/layout/cycle2"/>
    <dgm:cxn modelId="{7ED9801C-B784-46C6-8BDB-6925C5F8C5DC}" type="presOf" srcId="{C8BF7D34-75EE-4E24-A850-5675DE894A2C}" destId="{696CB080-423F-408B-B629-9AC9D1D794B2}" srcOrd="0" destOrd="0" presId="urn:microsoft.com/office/officeart/2005/8/layout/cycle2"/>
    <dgm:cxn modelId="{98850F5C-B6DB-41F3-B443-50C24B06950D}" srcId="{9C9F1944-8203-4058-A02D-48A2F9BCD630}" destId="{7D8C4332-D7FB-4B30-B4E7-619421872E37}" srcOrd="4" destOrd="0" parTransId="{17366763-D478-4E0A-98CE-EC354F0ABF69}" sibTransId="{A4978D1F-2001-4CCB-B46D-EBA3B6D330DF}"/>
    <dgm:cxn modelId="{D8FFB9C8-F686-4F2E-A1DE-F704B5D0FED1}" type="presOf" srcId="{2D38B9B4-3195-4BA0-9421-7B27620B87A4}" destId="{73281BDD-0B84-47BA-94A7-0213132D6DA2}" srcOrd="0" destOrd="0" presId="urn:microsoft.com/office/officeart/2005/8/layout/cycle2"/>
    <dgm:cxn modelId="{7DC22517-72E6-44AC-BCAC-8E3B1FB95F97}" type="presOf" srcId="{0D84E759-0906-4A6E-B9C9-8702902E27F5}" destId="{0BDB5C5E-19B6-46E3-873F-4C3485506F19}" srcOrd="1" destOrd="0" presId="urn:microsoft.com/office/officeart/2005/8/layout/cycle2"/>
    <dgm:cxn modelId="{F2BFF032-07BE-4538-B3E7-CC821C3E7830}" type="presOf" srcId="{9D551139-20DB-4A46-B660-7CA8498AF6FB}" destId="{F046A03B-4684-4C40-B228-BEC30BE763CB}" srcOrd="1" destOrd="0" presId="urn:microsoft.com/office/officeart/2005/8/layout/cycle2"/>
    <dgm:cxn modelId="{D523A957-791D-4408-B6D4-1DFE5EEFCA45}" type="presOf" srcId="{C8BF7D34-75EE-4E24-A850-5675DE894A2C}" destId="{7C18C048-1636-47D0-877B-B3EC5DAB6B55}" srcOrd="1" destOrd="0" presId="urn:microsoft.com/office/officeart/2005/8/layout/cycle2"/>
    <dgm:cxn modelId="{9433AF4C-F9CE-4381-8082-10AD2297D3C5}" type="presOf" srcId="{A4978D1F-2001-4CCB-B46D-EBA3B6D330DF}" destId="{F128A8D8-18B2-4DCE-97FA-C6B52BCA30C7}" srcOrd="1" destOrd="0" presId="urn:microsoft.com/office/officeart/2005/8/layout/cycle2"/>
    <dgm:cxn modelId="{D27F5A65-6129-468C-89DC-14F97FC5504C}" type="presOf" srcId="{51B9D818-F651-4927-BD9D-AE642B6C527D}" destId="{C2154DD9-7C4B-4691-BCA0-90218422D374}" srcOrd="0" destOrd="0" presId="urn:microsoft.com/office/officeart/2005/8/layout/cycle2"/>
    <dgm:cxn modelId="{B9A2FDB0-0ABA-4BB9-B1D2-705C55F5C9E2}" type="presOf" srcId="{0D84E759-0906-4A6E-B9C9-8702902E27F5}" destId="{BBF49EAB-B648-48D2-B905-F58AAE389BDD}" srcOrd="0" destOrd="0" presId="urn:microsoft.com/office/officeart/2005/8/layout/cycle2"/>
    <dgm:cxn modelId="{B873599E-004F-4A19-8B77-D031B502F4F0}" type="presParOf" srcId="{D1E800BF-F1B3-461F-BC03-ED2B055D6FDA}" destId="{73281BDD-0B84-47BA-94A7-0213132D6DA2}" srcOrd="0" destOrd="0" presId="urn:microsoft.com/office/officeart/2005/8/layout/cycle2"/>
    <dgm:cxn modelId="{43CA31AD-283E-4299-9182-A0EAE15351DC}" type="presParOf" srcId="{D1E800BF-F1B3-461F-BC03-ED2B055D6FDA}" destId="{696CB080-423F-408B-B629-9AC9D1D794B2}" srcOrd="1" destOrd="0" presId="urn:microsoft.com/office/officeart/2005/8/layout/cycle2"/>
    <dgm:cxn modelId="{C2A1CFF6-E002-4E8A-828A-7D17B0BB8555}" type="presParOf" srcId="{696CB080-423F-408B-B629-9AC9D1D794B2}" destId="{7C18C048-1636-47D0-877B-B3EC5DAB6B55}" srcOrd="0" destOrd="0" presId="urn:microsoft.com/office/officeart/2005/8/layout/cycle2"/>
    <dgm:cxn modelId="{EF6CFA44-991F-4722-988B-79064C32A278}" type="presParOf" srcId="{D1E800BF-F1B3-461F-BC03-ED2B055D6FDA}" destId="{861A94C3-6F18-4030-9D32-3ACBDA6BC9CC}" srcOrd="2" destOrd="0" presId="urn:microsoft.com/office/officeart/2005/8/layout/cycle2"/>
    <dgm:cxn modelId="{AE13716B-3066-435A-A29E-8607AFFCBA36}" type="presParOf" srcId="{D1E800BF-F1B3-461F-BC03-ED2B055D6FDA}" destId="{004A3A3C-A5A8-4738-8149-E63CAD089B8E}" srcOrd="3" destOrd="0" presId="urn:microsoft.com/office/officeart/2005/8/layout/cycle2"/>
    <dgm:cxn modelId="{23B33C5B-DC56-4B11-852D-68E5D553D823}" type="presParOf" srcId="{004A3A3C-A5A8-4738-8149-E63CAD089B8E}" destId="{BA49CB3C-E738-4AD6-AE2C-1C699B3E8966}" srcOrd="0" destOrd="0" presId="urn:microsoft.com/office/officeart/2005/8/layout/cycle2"/>
    <dgm:cxn modelId="{B7BD7C0A-8B78-4FF1-BAB1-382E074130DD}" type="presParOf" srcId="{D1E800BF-F1B3-461F-BC03-ED2B055D6FDA}" destId="{D4498C54-5FE9-49AE-85E1-8300B195D337}" srcOrd="4" destOrd="0" presId="urn:microsoft.com/office/officeart/2005/8/layout/cycle2"/>
    <dgm:cxn modelId="{DB1B48F8-550C-432A-B351-D394A5C4D70E}" type="presParOf" srcId="{D1E800BF-F1B3-461F-BC03-ED2B055D6FDA}" destId="{6D08616C-2929-4A44-BDB7-530F26AD179E}" srcOrd="5" destOrd="0" presId="urn:microsoft.com/office/officeart/2005/8/layout/cycle2"/>
    <dgm:cxn modelId="{36B9C79A-00AE-44F3-9950-EBFE8F551FA2}" type="presParOf" srcId="{6D08616C-2929-4A44-BDB7-530F26AD179E}" destId="{F046A03B-4684-4C40-B228-BEC30BE763CB}" srcOrd="0" destOrd="0" presId="urn:microsoft.com/office/officeart/2005/8/layout/cycle2"/>
    <dgm:cxn modelId="{68E16825-4EC0-49EF-AC65-709C60CD88C5}" type="presParOf" srcId="{D1E800BF-F1B3-461F-BC03-ED2B055D6FDA}" destId="{C2154DD9-7C4B-4691-BCA0-90218422D374}" srcOrd="6" destOrd="0" presId="urn:microsoft.com/office/officeart/2005/8/layout/cycle2"/>
    <dgm:cxn modelId="{E570D58C-E366-436E-86CD-C10A60B224B4}" type="presParOf" srcId="{D1E800BF-F1B3-461F-BC03-ED2B055D6FDA}" destId="{BBF49EAB-B648-48D2-B905-F58AAE389BDD}" srcOrd="7" destOrd="0" presId="urn:microsoft.com/office/officeart/2005/8/layout/cycle2"/>
    <dgm:cxn modelId="{EFBC4E67-09DE-443A-86E2-B30259859B1B}" type="presParOf" srcId="{BBF49EAB-B648-48D2-B905-F58AAE389BDD}" destId="{0BDB5C5E-19B6-46E3-873F-4C3485506F19}" srcOrd="0" destOrd="0" presId="urn:microsoft.com/office/officeart/2005/8/layout/cycle2"/>
    <dgm:cxn modelId="{3855EA23-D275-4CB8-86F8-B17AC752317A}" type="presParOf" srcId="{D1E800BF-F1B3-461F-BC03-ED2B055D6FDA}" destId="{EA797C0A-9BBE-411B-AFB5-A06013840899}" srcOrd="8" destOrd="0" presId="urn:microsoft.com/office/officeart/2005/8/layout/cycle2"/>
    <dgm:cxn modelId="{02992D44-8B53-44EE-A39C-F86F3F9EF131}" type="presParOf" srcId="{D1E800BF-F1B3-461F-BC03-ED2B055D6FDA}" destId="{55716EC3-30E4-406A-8BB3-542488FB0EE5}" srcOrd="9" destOrd="0" presId="urn:microsoft.com/office/officeart/2005/8/layout/cycle2"/>
    <dgm:cxn modelId="{BF8E5653-451E-4E3A-9B1D-B2837F8E1321}" type="presParOf" srcId="{55716EC3-30E4-406A-8BB3-542488FB0EE5}" destId="{F128A8D8-18B2-4DCE-97FA-C6B52BCA30C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281BDD-0B84-47BA-94A7-0213132D6DA2}">
      <dsp:nvSpPr>
        <dsp:cNvPr id="0" name=""/>
        <dsp:cNvSpPr/>
      </dsp:nvSpPr>
      <dsp:spPr>
        <a:xfrm>
          <a:off x="3178698" y="143"/>
          <a:ext cx="1914665" cy="1366242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Достаточное пребывание на свежем воздухе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59094" y="200225"/>
        <a:ext cx="1353873" cy="966078"/>
      </dsp:txXfrm>
    </dsp:sp>
    <dsp:sp modelId="{696CB080-423F-408B-B629-9AC9D1D794B2}">
      <dsp:nvSpPr>
        <dsp:cNvPr id="0" name=""/>
        <dsp:cNvSpPr/>
      </dsp:nvSpPr>
      <dsp:spPr>
        <a:xfrm rot="2160000">
          <a:off x="4861438" y="1062276"/>
          <a:ext cx="227176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867946" y="1134467"/>
        <a:ext cx="159023" cy="276664"/>
      </dsp:txXfrm>
    </dsp:sp>
    <dsp:sp modelId="{861A94C3-6F18-4030-9D32-3ACBDA6BC9CC}">
      <dsp:nvSpPr>
        <dsp:cNvPr id="0" name=""/>
        <dsp:cNvSpPr/>
      </dsp:nvSpPr>
      <dsp:spPr>
        <a:xfrm>
          <a:off x="4914636" y="1206939"/>
          <a:ext cx="1764816" cy="1366242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Рациональное питание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73087" y="1407021"/>
        <a:ext cx="1247914" cy="966078"/>
      </dsp:txXfrm>
    </dsp:sp>
    <dsp:sp modelId="{004A3A3C-A5A8-4738-8149-E63CAD089B8E}">
      <dsp:nvSpPr>
        <dsp:cNvPr id="0" name=""/>
        <dsp:cNvSpPr/>
      </dsp:nvSpPr>
      <dsp:spPr>
        <a:xfrm rot="6550083">
          <a:off x="5298589" y="2609797"/>
          <a:ext cx="336245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5365586" y="2654378"/>
        <a:ext cx="235372" cy="276664"/>
      </dsp:txXfrm>
    </dsp:sp>
    <dsp:sp modelId="{D4498C54-5FE9-49AE-85E1-8300B195D337}">
      <dsp:nvSpPr>
        <dsp:cNvPr id="0" name=""/>
        <dsp:cNvSpPr/>
      </dsp:nvSpPr>
      <dsp:spPr>
        <a:xfrm>
          <a:off x="4258813" y="3124938"/>
          <a:ext cx="1743024" cy="1366242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Полноценный сон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14073" y="3325020"/>
        <a:ext cx="1232504" cy="966078"/>
      </dsp:txXfrm>
    </dsp:sp>
    <dsp:sp modelId="{6D08616C-2929-4A44-BDB7-530F26AD179E}">
      <dsp:nvSpPr>
        <dsp:cNvPr id="0" name=""/>
        <dsp:cNvSpPr/>
      </dsp:nvSpPr>
      <dsp:spPr>
        <a:xfrm rot="10741080">
          <a:off x="4046847" y="3594792"/>
          <a:ext cx="149950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4091829" y="3686628"/>
        <a:ext cx="104965" cy="276664"/>
      </dsp:txXfrm>
    </dsp:sp>
    <dsp:sp modelId="{C2154DD9-7C4B-4691-BCA0-90218422D374}">
      <dsp:nvSpPr>
        <dsp:cNvPr id="0" name=""/>
        <dsp:cNvSpPr/>
      </dsp:nvSpPr>
      <dsp:spPr>
        <a:xfrm>
          <a:off x="2242595" y="3159577"/>
          <a:ext cx="1733747" cy="1366242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Соблюдение режима дня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96496" y="3359659"/>
        <a:ext cx="1225945" cy="966078"/>
      </dsp:txXfrm>
    </dsp:sp>
    <dsp:sp modelId="{BBF49EAB-B648-48D2-B905-F58AAE389BDD}">
      <dsp:nvSpPr>
        <dsp:cNvPr id="0" name=""/>
        <dsp:cNvSpPr/>
      </dsp:nvSpPr>
      <dsp:spPr>
        <a:xfrm rot="15120000">
          <a:off x="2621105" y="2646469"/>
          <a:ext cx="349191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2689669" y="2788505"/>
        <a:ext cx="244434" cy="276664"/>
      </dsp:txXfrm>
    </dsp:sp>
    <dsp:sp modelId="{EA797C0A-9BBE-411B-AFB5-A06013840899}">
      <dsp:nvSpPr>
        <dsp:cNvPr id="0" name=""/>
        <dsp:cNvSpPr/>
      </dsp:nvSpPr>
      <dsp:spPr>
        <a:xfrm>
          <a:off x="1550147" y="1206939"/>
          <a:ext cx="1849741" cy="1366242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Благоприятная психологическая атмосфера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1035" y="1407021"/>
        <a:ext cx="1307965" cy="966078"/>
      </dsp:txXfrm>
    </dsp:sp>
    <dsp:sp modelId="{55716EC3-30E4-406A-8BB3-542488FB0EE5}">
      <dsp:nvSpPr>
        <dsp:cNvPr id="0" name=""/>
        <dsp:cNvSpPr/>
      </dsp:nvSpPr>
      <dsp:spPr>
        <a:xfrm rot="19440000">
          <a:off x="3186456" y="1063878"/>
          <a:ext cx="216748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3192665" y="1175209"/>
        <a:ext cx="151724" cy="276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7856"/>
            <a:ext cx="7632848" cy="3456384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«Методика проведения занятий по физической культуре»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2936"/>
            <a:ext cx="5760640" cy="3136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Основная часть:</a:t>
            </a:r>
          </a:p>
          <a:p>
            <a:pPr>
              <a:buNone/>
              <a:defRPr/>
            </a:pPr>
            <a:r>
              <a:rPr lang="ru-RU" altLang="ru-RU" sz="2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упражнения с предметами и без них: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-ритмические упражнения;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-упражнения-имитации;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-упражнение- «азбука»; 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-элементы йоги.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Основные виды движений: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-метание; </a:t>
            </a: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лазание; </a:t>
            </a: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-прыжки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равновесие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alt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подвижная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Заключительная часть: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различные виды ходьбы;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упражнения на восстановление дыхания;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малоподвижные развивающие  игры; </a:t>
            </a:r>
          </a:p>
          <a:p>
            <a:pPr>
              <a:buFontTx/>
              <a:buChar char="-"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игры на РТВ (развитие творческого воображения); </a:t>
            </a:r>
          </a:p>
          <a:p>
            <a:pPr>
              <a:buFontTx/>
              <a:buChar char="-"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телесно-тренировочные упражнения; </a:t>
            </a:r>
          </a:p>
          <a:p>
            <a:pPr>
              <a:buNone/>
              <a:defRPr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дыхательные упражнения с элементами йоги; -хоровод.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младшей группе включается 5-6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ОРУ для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разных групп мышц (от верхнего плечевого пояса до мышц ног) с 4-6 кратным повторением каждого);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средней – 6-7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ОРУ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 4-6-кратным повторением;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старшей – 6-8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ОРУ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 5-8-кратным повторением;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подготовительной – 8-10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ОРУ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 6-8-кратным повторением.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Обязательной составляющей </a:t>
            </a:r>
            <a:r>
              <a:rPr lang="ru-RU" alt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физкультурных </a:t>
            </a:r>
            <a:r>
              <a:rPr lang="ru-RU" alt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Должна быть так называемая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«оздоровительная компонента».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 ее содержание входит: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оздоровительный бег, или бег на выносливость;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циклические движения;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воздушные ванны и водные процедуры;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точный расчет нагрузок, чтобы дети занимались в аэробном режиме;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расслабляющие паузы;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специальные гимнастики (дыхательная, оздоровительные игры, корригирующие упражнения);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специально создаваемый эмоциональный фон, на котором проходит занятие, и моменты управляемого положительного всплеска.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что, на Ваш взгляд, должны семья и детский сад обращать внимание, заботясь о здоровье и физической культуре ребёнка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  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2515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-конечная звезда 4"/>
          <p:cNvSpPr/>
          <p:nvPr/>
        </p:nvSpPr>
        <p:spPr>
          <a:xfrm>
            <a:off x="2915816" y="2060848"/>
            <a:ext cx="3240360" cy="2808312"/>
          </a:xfrm>
          <a:prstGeom prst="star7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взаимодействия с родителями по физическому  развитию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3059832" y="188640"/>
            <a:ext cx="2736304" cy="1620760"/>
          </a:xfrm>
          <a:prstGeom prst="flowChartPrepa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Родительские  собрания, круглые столы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6300192" y="3284984"/>
            <a:ext cx="2520280" cy="1584176"/>
          </a:xfrm>
          <a:prstGeom prst="flowChartPreparat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Анкетирование, тестирование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одготовка 11"/>
          <p:cNvSpPr/>
          <p:nvPr/>
        </p:nvSpPr>
        <p:spPr>
          <a:xfrm>
            <a:off x="4499992" y="5013176"/>
            <a:ext cx="2736304" cy="1512168"/>
          </a:xfrm>
          <a:prstGeom prst="flowChartPrepa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наглядного материала по физическому развитию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подготовка 12"/>
          <p:cNvSpPr/>
          <p:nvPr/>
        </p:nvSpPr>
        <p:spPr>
          <a:xfrm>
            <a:off x="1763688" y="5013176"/>
            <a:ext cx="2520280" cy="1512168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Открытые показы физкультурных занятий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611560" y="1556792"/>
            <a:ext cx="2520280" cy="1512168"/>
          </a:xfrm>
          <a:prstGeom prst="flowChartPreparati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подготовка 16"/>
          <p:cNvSpPr/>
          <p:nvPr/>
        </p:nvSpPr>
        <p:spPr>
          <a:xfrm>
            <a:off x="179512" y="3356992"/>
            <a:ext cx="2520280" cy="1584176"/>
          </a:xfrm>
          <a:prstGeom prst="flowChartPrepar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Папки передвижки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одготовка 20"/>
          <p:cNvSpPr/>
          <p:nvPr/>
        </p:nvSpPr>
        <p:spPr>
          <a:xfrm>
            <a:off x="6012160" y="1484784"/>
            <a:ext cx="2808312" cy="1512168"/>
          </a:xfrm>
          <a:prstGeom prst="flowChartPrepa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Конкурсы с участием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Вопросы: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Структура физкультурного занятия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Длительность физкультурного занятия (во всех возрастных группах);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Классификация физкультурных занятий;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Методы физического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развития (перечислить);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Формы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организации детей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занятиях.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147101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Принципы образовательной области «Физическое развитие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496944" cy="5688632"/>
          </a:xfrm>
        </p:spPr>
        <p:txBody>
          <a:bodyPr>
            <a:noAutofit/>
          </a:bodyPr>
          <a:lstStyle/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Научно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методические принципы: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первенства физической (двигательной) активности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своевременного начала физического воспитания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целеполагания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игровой принцип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интеграции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психосоматический принцип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дозированной помощи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принцип возрастающей независимости (эмансипации) от взрослых и самостоятельности в творческом решении</a:t>
            </a:r>
          </a:p>
          <a:p>
            <a:pPr fontAlgn="base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систематичность и последовательность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развивающее обучение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воспитывающее обучение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учет индивидуальных и возрастных особенностей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сознательность и активность ребенка \</a:t>
            </a:r>
          </a:p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наглядность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628800"/>
            <a:ext cx="8064896" cy="3023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Специальные принципы: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непрерывность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последовательность наращивания тренирующих воздействий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цикличность</a:t>
            </a:r>
          </a:p>
          <a:p>
            <a:pPr fontAlgn="base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Гигиенические принципы: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сбалансированность нагрузок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рациональность чередования деятельности и отдыха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возрастная адекватность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оздоровительная направленность всего образовательного процесса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осуществление личностно-ориентированного обучения и воспитания</a:t>
            </a:r>
          </a:p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Принципы образовательной области «Физическое развитие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818774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ownloads\hello_html_3f512db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ownloads\01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</a:t>
            </a:r>
            <a:r>
              <a:rPr lang="ru-RU" alt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физкультурных </a:t>
            </a:r>
            <a:r>
              <a:rPr lang="ru-RU" alt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36255"/>
            <a:ext cx="8229600" cy="3324994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Во всех возрастных группах ДОУ проводится по три занятия физической культуры в неделю: два в спортивном зале или групповой комнате и одно на открытом воздухе, согласно расписанию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9715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Оздоровительные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– направлены на оптимизацию физического развития и физической подготовленности ребенка, ориентируют на всестороннее развитие его физических качеств, совершенствуют двигательные способности, укрепляют здоровье, закаливают организм и повышают его устойчивость к заболеваниям;</a:t>
            </a:r>
          </a:p>
          <a:p>
            <a:pPr>
              <a:lnSpc>
                <a:spcPct val="120000"/>
              </a:lnSpc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– предусматривают системное формирование необходимых двигательных навыков и умений и связанных с ними элементарных знаний в области физической культуры;</a:t>
            </a:r>
          </a:p>
          <a:p>
            <a:pPr>
              <a:lnSpc>
                <a:spcPct val="120000"/>
              </a:lnSpc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– решаются в 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физкультурного занятия: воспитание воли, позитивных качеств характера, эмоциональных потребностей детей, а также интерес, потребности в здоровом образе жизни. Воспитываются как физические качества (сила, быстрота, выносливость, гибкость, ловкость), так и нравственные (целеустремленность, настойчивость, чувство долга, ответственности и т.п.).</a:t>
            </a:r>
          </a:p>
          <a:p>
            <a:pPr>
              <a:lnSpc>
                <a:spcPct val="120000"/>
              </a:lnSpc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 для каждого возраста существуют и свои специфические задачи</a:t>
            </a:r>
            <a:r>
              <a:rPr lang="ru-RU" altLang="ru-RU" sz="7200" b="1" dirty="0" smtClean="0"/>
              <a:t/>
            </a:r>
            <a:br>
              <a:rPr lang="ru-RU" altLang="ru-RU" sz="72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 младших группах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воспитатель и физорг должны направлять свои усилия на то, чтобы научить детей ориентироваться в пространстве физкультурного зала и физкультурной площадки, приемам элементарной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страховки; правильному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(по назначению) использованию физкультурного оборудования.</a:t>
            </a: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 среднем дошкольном возрасте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основные усилия педагогов должны быть направлены на развитие физических качеств детей, и прежде всего выносливости и силы, которые являются основой обеспечения хорошей физической подготовленности.</a:t>
            </a: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 старшей группе у детей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следует развивать высокую физическую работоспособность и направлять усилия на качественную физическую подготовку.</a:t>
            </a:r>
            <a:endParaRPr lang="ru-RU" alt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(равно как и в первом классе) основной задачей педагога является создание условий для реализации интересов детей, раскрытия их двигательных способностей и развитие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самостоятельности.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АЛГОРИТМ ЗАНЯТИЯ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1. Вводная часть: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-корригирующая ходьба;	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-различные виды ходьбы;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-построения и перестроения;	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-повороты;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-различные виды бега;	</a:t>
            </a:r>
          </a:p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-упражнения в равновесии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729</Words>
  <Application>Microsoft Office PowerPoint</Application>
  <PresentationFormat>Экран (4:3)</PresentationFormat>
  <Paragraphs>108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Принципы образовательной области «Физическое развитие» </vt:lpstr>
      <vt:lpstr>Принципы образовательной области «Физическое развитие» </vt:lpstr>
      <vt:lpstr>Презентация PowerPoint</vt:lpstr>
      <vt:lpstr>Презентация PowerPoint</vt:lpstr>
      <vt:lpstr>Организация и проведение  физкультурных занятий</vt:lpstr>
      <vt:lpstr>Задачи</vt:lpstr>
      <vt:lpstr> Но для каждого возраста существуют и свои специфические задачи </vt:lpstr>
      <vt:lpstr>АЛГОРИТМ ЗАНЯТИЯ</vt:lpstr>
      <vt:lpstr>Презентация PowerPoint</vt:lpstr>
      <vt:lpstr>Презентация PowerPoint</vt:lpstr>
      <vt:lpstr>Содержание</vt:lpstr>
      <vt:lpstr>Обязательной составляющей  физкультурных занятий</vt:lpstr>
      <vt:lpstr>На что, на Ваш взгляд, должны семья и детский сад обращать внимание, заботясь о здоровье и физической культуре ребёнка?  </vt:lpstr>
      <vt:lpstr>Презентация PowerPoint</vt:lpstr>
      <vt:lpstr>Вопросы: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детский сад «Капелька»</dc:title>
  <dc:creator>1</dc:creator>
  <cp:lastModifiedBy>sp</cp:lastModifiedBy>
  <cp:revision>61</cp:revision>
  <dcterms:created xsi:type="dcterms:W3CDTF">2018-12-06T05:41:54Z</dcterms:created>
  <dcterms:modified xsi:type="dcterms:W3CDTF">2020-06-20T09:21:19Z</dcterms:modified>
</cp:coreProperties>
</file>