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111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7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2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34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169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6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65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57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93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0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46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C86CB-E56E-46D9-822B-8365D668E6B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61702-0FDD-4A7A-9AA6-ECB391CD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1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Ð¾Ð½ Ð´Ð»Ñ Ð¿ÑÐµÐ·ÐµÐ½ÑÐ°ÑÐ¸Ð¸ Ð´ÐµÑ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4903" y="3245195"/>
            <a:ext cx="8467898" cy="2387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Родительское собрание</a:t>
            </a:r>
            <a:endParaRPr lang="ru-RU" sz="8000" b="1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44538" y="5632795"/>
            <a:ext cx="8357062" cy="706582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ru-RU" sz="3200" b="1" dirty="0" smtClean="0">
              <a:ln/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6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ÐÐ°ÑÑÐ¸Ð½ÐºÐ¸ Ð¿Ð¾ Ð·Ð°Ð¿ÑÐ¾ÑÑ ÑÐ¾Ð½ Ð´Ð»Ñ Ð¿ÑÐµÐ·ÐµÐ½ÑÐ°ÑÐ¸Ð¸ Ð´Ðµ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5475"/>
            <a:ext cx="12191999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6600" dirty="0" smtClean="0">
                <a:solidFill>
                  <a:srgbClr val="C5000B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скупости да при жадности проживешь без радости.</a:t>
            </a:r>
            <a:endParaRPr lang="ru-RU" sz="4400" dirty="0" smtClean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AutoShape 4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4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Ð¾Ð½ Ð´Ð»Ñ Ð¿ÑÐµÐ·ÐµÐ½ÑÐ°ÑÐ¸Ð¸ Ð´ÐµÑ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1776" y="2870200"/>
            <a:ext cx="8467898" cy="23876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107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Жадность»</a:t>
            </a:r>
            <a:endParaRPr lang="ru-RU" sz="6600" b="1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77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ÐÐ°ÑÑÐ¸Ð½ÐºÐ¸ Ð¿Ð¾ Ð·Ð°Ð¿ÑÐ¾ÑÑ ÑÐ¾Ð½ Ð´Ð»Ñ Ð¿ÑÐµÐ·ÐµÐ½ÑÐ°ÑÐ¸Ð¸ Ð´Ðµ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57201"/>
            <a:ext cx="12191999" cy="45196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6600" dirty="0" smtClean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работы:</a:t>
            </a:r>
          </a:p>
          <a:p>
            <a:pPr marL="914400" indent="-914400">
              <a:lnSpc>
                <a:spcPct val="100000"/>
              </a:lnSpc>
              <a:spcAft>
                <a:spcPts val="800"/>
              </a:spcAft>
              <a:buAutoNum type="arabicPeriod"/>
            </a:pPr>
            <a:r>
              <a:rPr lang="ru-RU" sz="5200" dirty="0" smtClean="0">
                <a:solidFill>
                  <a:srgbClr val="C5000B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жадность?</a:t>
            </a:r>
          </a:p>
          <a:p>
            <a:pPr marL="914400" indent="-914400">
              <a:lnSpc>
                <a:spcPct val="100000"/>
              </a:lnSpc>
              <a:spcAft>
                <a:spcPts val="800"/>
              </a:spcAft>
              <a:buAutoNum type="arabicPeriod"/>
            </a:pPr>
            <a:r>
              <a:rPr lang="ru-RU" sz="5200" dirty="0" smtClean="0">
                <a:solidFill>
                  <a:srgbClr val="C5000B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жадности</a:t>
            </a:r>
          </a:p>
          <a:p>
            <a:pPr marL="742950" indent="-742950">
              <a:lnSpc>
                <a:spcPct val="100000"/>
              </a:lnSpc>
              <a:spcAft>
                <a:spcPts val="800"/>
              </a:spcAft>
              <a:buAutoNum type="arabicPeriod"/>
            </a:pPr>
            <a:r>
              <a:rPr lang="ru-RU" sz="5200" dirty="0" smtClean="0">
                <a:solidFill>
                  <a:srgbClr val="C5000B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Способы борьбы с жадностью</a:t>
            </a:r>
          </a:p>
          <a:p>
            <a:pPr marL="742950" indent="-742950">
              <a:lnSpc>
                <a:spcPct val="100000"/>
              </a:lnSpc>
              <a:spcAft>
                <a:spcPts val="800"/>
              </a:spcAft>
              <a:buAutoNum type="arabicPeriod"/>
            </a:pPr>
            <a:r>
              <a:rPr lang="ru-RU" sz="5200" dirty="0" smtClean="0">
                <a:solidFill>
                  <a:srgbClr val="C5000B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Подведение итогов</a:t>
            </a:r>
            <a:endParaRPr lang="ru-RU" sz="3300" dirty="0" smtClean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AutoShape 4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4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Ð¾Ð½ Ð´Ð»Ñ Ð¿ÑÐµÐ·ÐµÐ½ÑÐ°ÑÐ¸Ð¸ Ð´Ðµ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9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206240" y="994092"/>
            <a:ext cx="7614458" cy="20615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 группа: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причины жадности детей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92580" y="3996704"/>
            <a:ext cx="8030095" cy="20615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2 группа: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способы борьбы с жадностью детей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914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ÐÐ°ÑÑÐ¸Ð½ÐºÐ¸ Ð¿Ð¾ Ð·Ð°Ð¿ÑÐ¾ÑÑ ÑÐ¾Ð½ Ð´Ð»Ñ Ð¿ÑÐµÐ·ÐµÐ½ÑÐ°ÑÐ¸Ð¸ Ð´Ðµ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175" y="625475"/>
            <a:ext cx="11072149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6600" dirty="0" smtClean="0">
                <a:solidFill>
                  <a:srgbClr val="C5000B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узнал(а)…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6600" dirty="0" smtClean="0">
                <a:solidFill>
                  <a:srgbClr val="C5000B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Мне было интересно…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6600" dirty="0" smtClean="0">
                <a:solidFill>
                  <a:srgbClr val="C5000B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Меня удивило…</a:t>
            </a:r>
          </a:p>
          <a:p>
            <a:pPr marL="0" indent="0" algn="ctr">
              <a:lnSpc>
                <a:spcPct val="100000"/>
              </a:lnSpc>
              <a:spcAft>
                <a:spcPts val="800"/>
              </a:spcAft>
              <a:buNone/>
            </a:pPr>
            <a:endParaRPr lang="ru-RU" sz="4400" dirty="0" smtClean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AutoShape 4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ÐÐ°ÑÑÐ¸Ð½ÐºÐ¸ Ð¿Ð¾ Ð·Ð°Ð¿ÑÐ¾ÑÑ ÑÐ¾Ð½ Ð´Ð»Ñ Ð¿ÑÐµÐ·ÐµÐ½ÑÐ°ÑÐ¸Ð¸ Ð´ÐµÑ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79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53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Родительское собрание</vt:lpstr>
      <vt:lpstr>Презентация PowerPoint</vt:lpstr>
      <vt:lpstr>«Жадность»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Admin</dc:creator>
  <cp:lastModifiedBy>Admin</cp:lastModifiedBy>
  <cp:revision>6</cp:revision>
  <dcterms:created xsi:type="dcterms:W3CDTF">2019-05-15T05:23:57Z</dcterms:created>
  <dcterms:modified xsi:type="dcterms:W3CDTF">2019-05-29T04:30:10Z</dcterms:modified>
</cp:coreProperties>
</file>