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5471A-6149-43D6-8770-B77F50CE81AF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71E0E-A137-497C-993F-2164F1852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270691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8AA0-193F-4BD3-9581-D063320162F3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133A-F409-4091-BDF8-155B90F18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169922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1D078-62AD-414D-A515-BF65FFE5DA10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F4699-1155-41CE-8F6F-4AAD6DF4D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53034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1A12-0486-41EE-9CCF-41AEEDF15266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8CB6-5244-4967-8C24-278B4C719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519073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8F30F-1A24-45C4-AC14-E57766DDCBC1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64724-9183-416E-90FC-4886DB889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9152931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A26AE-54CA-47A4-9B35-65181B4DD327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2DA0C-17CD-4C3D-A8B3-C1DF16B70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8227383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20EE0-9748-4BC2-A8A3-F62D81A75EF5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27EC8-9E79-4863-8FD6-2EBA26870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226156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F9392-4A19-47DA-A086-1A8A05602900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37B4D-CD7C-4B2B-94D1-D2E418E7F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6054376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DA065-E6D7-4258-9AE1-A5158D45677B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AEE2-06EE-4B17-9BBD-C089E473E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872208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827FF-FA73-4EC2-B53B-B7485F1F6E77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A1311-5EC7-452A-965F-51FD5324A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2748085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A5614-5A64-4066-9323-04144649A3E4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30869-E5E4-4AAB-B65A-8382039EC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8690871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1F828F-FE5D-4773-A296-BBC10B6D93D0}" type="datetimeFigureOut">
              <a:rPr lang="ru-RU"/>
              <a:pPr>
                <a:defRPr/>
              </a:pPr>
              <a:t>21.06.2020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88447A-A8CF-450C-9E48-63AB2781F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437112"/>
            <a:ext cx="528637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FF0000"/>
                </a:solidFill>
                <a:latin typeface="+mn-lt"/>
              </a:rPr>
              <a:t>Педагогический ринг</a:t>
            </a:r>
            <a:endParaRPr lang="ru-RU" sz="4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7020272" y="0"/>
            <a:ext cx="212372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 dirty="0" smtClean="0"/>
              <a:t>Выполнила воспитатель Фатыхова Анна Дмитриевна МДОУ ДС/130 Город Магнитогорск</a:t>
            </a:r>
            <a:endParaRPr lang="ru-RU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23528" y="2060848"/>
            <a:ext cx="8496944" cy="4525963"/>
          </a:xfrm>
        </p:spPr>
        <p:txBody>
          <a:bodyPr/>
          <a:lstStyle/>
          <a:p>
            <a:r>
              <a:rPr lang="ru-RU" sz="2800" dirty="0" smtClean="0"/>
              <a:t>4. Психические процессы, формирующиеся в процессе сюжетно - ролевой игры (</a:t>
            </a:r>
            <a:r>
              <a:rPr lang="ru-RU" sz="2800" i="1" dirty="0" smtClean="0"/>
              <a:t>мышление, воображение, память) </a:t>
            </a:r>
            <a:endParaRPr lang="ru-RU" sz="2800" dirty="0" smtClean="0"/>
          </a:p>
          <a:p>
            <a:r>
              <a:rPr lang="ru-RU" sz="2800" dirty="0" smtClean="0"/>
              <a:t>5. Многообразие и взаимосвязь игровых действий, взаимоотношений детей в игре - это: (</a:t>
            </a:r>
            <a:r>
              <a:rPr lang="ru-RU" sz="2800" i="1" dirty="0" smtClean="0"/>
              <a:t>сюжет) </a:t>
            </a:r>
            <a:endParaRPr lang="ru-RU" sz="2800" dirty="0" smtClean="0"/>
          </a:p>
          <a:p>
            <a:r>
              <a:rPr lang="ru-RU" sz="2800" dirty="0" smtClean="0"/>
              <a:t>6. Один из принципов организации сюжетно - ролевой игры - это :(</a:t>
            </a:r>
            <a:r>
              <a:rPr lang="ru-RU" sz="2800" i="1" dirty="0" smtClean="0"/>
              <a:t>наличие атрибутов) 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2276872"/>
            <a:ext cx="8352928" cy="4353347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sz="2800" b="1" dirty="0" smtClean="0"/>
              <a:t>Что такое предмет-заместитель? </a:t>
            </a:r>
          </a:p>
          <a:p>
            <a:r>
              <a:rPr lang="ru-RU" sz="2800" i="1" dirty="0" smtClean="0"/>
              <a:t>Это когда обыкновенная палочка может быть в игре градусником, ложкой, ножом, морковкой. ".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b="1" dirty="0" smtClean="0"/>
              <a:t>Кто такой воспитатель? (при организации игры) </a:t>
            </a:r>
          </a:p>
          <a:p>
            <a:r>
              <a:rPr lang="ru-RU" sz="2800" dirty="0" smtClean="0"/>
              <a:t>"</a:t>
            </a:r>
            <a:r>
              <a:rPr lang="ru-RU" sz="2800" i="1" dirty="0" smtClean="0"/>
              <a:t>Это учитель, организатор, помощник. "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b="1" dirty="0" smtClean="0"/>
              <a:t>Что такое игра для ребёнка?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7056" y="188640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2. Один из членов команды, а затем все остальные по очереди отвечают: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91683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3. «Докажите правильность высказывания» - разнообразие точек зрения на один вопрос.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путём коллективного обсуждения высказываний, опираясь на педагогический опыт, приведение примеров из успешной практики сформировать правильную позицию в вопросе необходимости и важности детской игры.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2332037"/>
            <a:ext cx="8229600" cy="4525963"/>
          </a:xfrm>
        </p:spPr>
        <p:txBody>
          <a:bodyPr/>
          <a:lstStyle/>
          <a:p>
            <a:r>
              <a:rPr lang="ru-RU" dirty="0" smtClean="0"/>
              <a:t> «Детей не нужно учить играть! »</a:t>
            </a:r>
          </a:p>
          <a:p>
            <a:r>
              <a:rPr lang="ru-RU" dirty="0" smtClean="0"/>
              <a:t> «Детской игрой необходимо постоянно руководить! »</a:t>
            </a:r>
          </a:p>
          <a:p>
            <a:r>
              <a:rPr lang="ru-RU" dirty="0" smtClean="0"/>
              <a:t> «Играть нужно, чтобы лучше учить и воспитывать детей! 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525963"/>
          </a:xfrm>
        </p:spPr>
        <p:txBody>
          <a:bodyPr/>
          <a:lstStyle/>
          <a:p>
            <a:r>
              <a:rPr lang="ru-RU" sz="2800" b="1" dirty="0" smtClean="0"/>
              <a:t>Цель: </a:t>
            </a:r>
            <a:r>
              <a:rPr lang="ru-RU" sz="2800" dirty="0" smtClean="0"/>
              <a:t>Выявить сильные и слабые стороны организации и проведении сюжетно-ролевой игры в ДОУ. </a:t>
            </a:r>
          </a:p>
          <a:p>
            <a:r>
              <a:rPr lang="ru-RU" sz="2800" dirty="0" smtClean="0"/>
              <a:t>Вопросы:</a:t>
            </a:r>
          </a:p>
          <a:p>
            <a:r>
              <a:rPr lang="ru-RU" sz="2800" dirty="0" smtClean="0"/>
              <a:t> «Организация предметно-развивающей (игровой) среды группы»</a:t>
            </a:r>
          </a:p>
          <a:p>
            <a:r>
              <a:rPr lang="ru-RU" sz="2800" dirty="0" smtClean="0"/>
              <a:t> «Учёт </a:t>
            </a:r>
            <a:r>
              <a:rPr lang="ru-RU" sz="2800" dirty="0" err="1" smtClean="0"/>
              <a:t>гендерных</a:t>
            </a:r>
            <a:r>
              <a:rPr lang="ru-RU" sz="2800" dirty="0" smtClean="0"/>
              <a:t> особенностей детей при организации сюжетно-ролевой игры»</a:t>
            </a:r>
          </a:p>
          <a:p>
            <a:r>
              <a:rPr lang="ru-RU" sz="2800" dirty="0" smtClean="0"/>
              <a:t> «Взаимодействие с семьёй в вопросах организации игровой деятельности в ДОУ»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2656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r>
              <a:rPr lang="en-US" sz="3600" b="1" dirty="0" smtClean="0">
                <a:solidFill>
                  <a:srgbClr val="FF0000"/>
                </a:solidFill>
              </a:rPr>
              <a:t>. SWOT – </a:t>
            </a:r>
            <a:r>
              <a:rPr lang="ru-RU" sz="3600" b="1" dirty="0" smtClean="0">
                <a:solidFill>
                  <a:srgbClr val="FF0000"/>
                </a:solidFill>
              </a:rPr>
              <a:t>анализ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064896" cy="4525963"/>
          </a:xfrm>
        </p:spPr>
        <p:txBody>
          <a:bodyPr/>
          <a:lstStyle/>
          <a:p>
            <a:r>
              <a:rPr lang="ru-RU" sz="2800" dirty="0" smtClean="0"/>
              <a:t>Цель: разработать с педагогами перспективный план игры для детей старшего дошкольного возраста, учитывая все её компоненты.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5. Составление перспективного плана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сюжетно - ролевой игры.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280976_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284984"/>
            <a:ext cx="4752528" cy="288032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27584" y="1916832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Педагогический ринг</a:t>
            </a:r>
            <a:r>
              <a:rPr lang="ru-RU" sz="2800" dirty="0" smtClean="0">
                <a:latin typeface="+mn-lt"/>
              </a:rPr>
              <a:t> - ориентирует педагогов на изучение новейших исследований в психологии и педагогике, методической литературе, способствует выявлению различных подходов к решению педагогических проблем, совершенствует навыки логического мышления и аргументации своей позиции, учит лаконичности, четкости, точности высказываний, развивает находчивость, чувство юмора. 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988840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Такая форма предусматривает критерии оценки ответов, выступлений и действий участников: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73016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• общая эрудиция;</a:t>
            </a:r>
          </a:p>
          <a:p>
            <a:r>
              <a:rPr lang="ru-RU" sz="2800" dirty="0" smtClean="0"/>
              <a:t>• профессиональные знания, умения, навыки;</a:t>
            </a:r>
          </a:p>
          <a:p>
            <a:r>
              <a:rPr lang="ru-RU" sz="2800" dirty="0" smtClean="0"/>
              <a:t>• умение выйти из затруднительного положения, экспромт. </a:t>
            </a:r>
            <a:endParaRPr lang="ru-RU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060848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форме "педагогического ринга" можно проводить семинары - неотъемлемую часть методических мероприятий в большинстве дошкольных учреждений. Тема и содержание "педагогического ринга" определяется основными задачами педагогического учреждения в текущем году. Например, «совершенствовать нравственнее и эстетическое воспитание детей в процессе игровой деятельности».</a:t>
            </a:r>
            <a:endParaRPr lang="ru-RU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060848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Характерной особенностью этой формы является то, что в ее рамках могут иметь место решение педагогических ситуаций, практические и теоретические задания. Задания участники получают заранее и непосредственно в ходе работы.</a:t>
            </a:r>
            <a:endParaRPr lang="ru-RU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44824"/>
            <a:ext cx="856895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В "педагогическом ринге" участвуют ведущий, минимум две команды воспитателей, жюри. Команды формируются по-разному, по усмотрению организаторов. Они могут определиться по симпатиям, из параллельных групп, по рекомендации администрации.</a:t>
            </a:r>
            <a:br>
              <a:rPr lang="ru-RU" sz="2600" dirty="0" smtClean="0"/>
            </a:br>
            <a:r>
              <a:rPr lang="ru-RU" sz="2600" dirty="0" smtClean="0"/>
              <a:t>В ходе ринга воспитатели пополняют свой теоретический багаж, овладевают практическими навыками, проявляют смекалку и творчество. Жюри в конце работы оценивает знания, умение воспитателей, поощряет победителей.</a:t>
            </a:r>
            <a:endParaRPr lang="ru-RU" sz="2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Педагогический ринг для педагогов «Сюжетно-ролевая игра»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dirty="0" smtClean="0"/>
              <a:t>Тема: Сюжетно-ролевая игра. </a:t>
            </a:r>
          </a:p>
          <a:p>
            <a:r>
              <a:rPr lang="ru-RU" dirty="0" smtClean="0"/>
              <a:t>ЦЕЛЬ: Закрепить знания воспитателей по руководству и организации сюжетно-ролевой игры. </a:t>
            </a:r>
          </a:p>
          <a:p>
            <a:r>
              <a:rPr lang="ru-RU" dirty="0" smtClean="0"/>
              <a:t>Коллектив воспитателей делится на три команды (название, девиз) </a:t>
            </a:r>
          </a:p>
          <a:p>
            <a:r>
              <a:rPr lang="ru-RU" dirty="0" smtClean="0"/>
              <a:t>Команды формируются по цветным ориентирам.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sz="2800" dirty="0" smtClean="0"/>
              <a:t>ЖЮРИ: заведующий, старший воспитатель, психолог. </a:t>
            </a:r>
          </a:p>
          <a:p>
            <a:r>
              <a:rPr lang="ru-RU" sz="2800" dirty="0" smtClean="0"/>
              <a:t>УСЛОВИЯ: выигрывает та команда, которая набирает больше количество очков. </a:t>
            </a:r>
          </a:p>
          <a:p>
            <a:r>
              <a:rPr lang="ru-RU" sz="2800" dirty="0" smtClean="0"/>
              <a:t>Ответы оцениваются по пятибалльной системе. </a:t>
            </a:r>
          </a:p>
          <a:p>
            <a:r>
              <a:rPr lang="ru-RU" sz="2800" dirty="0" smtClean="0"/>
              <a:t>За полный и точный ответ - 5 баллов. Если другая команда дополняет, исправляет ответ, то ей даются дополнительные очки. </a:t>
            </a:r>
          </a:p>
          <a:p>
            <a:r>
              <a:rPr lang="ru-RU" sz="2800" dirty="0" smtClean="0"/>
              <a:t>За неправильный ответ очки не даются.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916832"/>
            <a:ext cx="8640960" cy="4781128"/>
          </a:xfrm>
        </p:spPr>
        <p:txBody>
          <a:bodyPr/>
          <a:lstStyle/>
          <a:p>
            <a:r>
              <a:rPr lang="ru-RU" sz="2800" dirty="0" smtClean="0"/>
              <a:t>Цель: вспомнить с педагогами компоненты сюжетно-ролевой игры. </a:t>
            </a:r>
          </a:p>
          <a:p>
            <a:r>
              <a:rPr lang="ru-RU" sz="2800" dirty="0" smtClean="0"/>
              <a:t>1. Творческий характер сюжетно - ролевой игры определяется наличием (</a:t>
            </a:r>
            <a:r>
              <a:rPr lang="ru-RU" sz="2800" i="1" dirty="0" smtClean="0"/>
              <a:t>замысла</a:t>
            </a:r>
            <a:r>
              <a:rPr lang="ru-RU" sz="2800" dirty="0" smtClean="0"/>
              <a:t>) </a:t>
            </a:r>
          </a:p>
          <a:p>
            <a:r>
              <a:rPr lang="ru-RU" sz="2800" dirty="0" smtClean="0"/>
              <a:t>2. Что является структурным компонентом игры? (</a:t>
            </a:r>
            <a:r>
              <a:rPr lang="ru-RU" sz="2800" i="1" dirty="0" smtClean="0"/>
              <a:t>сюжет, содержание, роль) </a:t>
            </a:r>
            <a:endParaRPr lang="ru-RU" sz="2800" dirty="0" smtClean="0"/>
          </a:p>
          <a:p>
            <a:r>
              <a:rPr lang="ru-RU" sz="2800" dirty="0" smtClean="0"/>
              <a:t>3. Чаще всего в игре ребенок принимает на себя роль… (</a:t>
            </a:r>
            <a:r>
              <a:rPr lang="ru-RU" sz="2800" i="1" dirty="0" smtClean="0"/>
              <a:t>взрослого</a:t>
            </a:r>
            <a:r>
              <a:rPr lang="ru-RU" sz="2800" dirty="0" smtClean="0"/>
              <a:t>)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476672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1. Блиц-опрос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641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Педагогический ринг для педагогов «Сюжетно-ролевая игра» </vt:lpstr>
      <vt:lpstr> </vt:lpstr>
      <vt:lpstr> </vt:lpstr>
      <vt:lpstr> </vt:lpstr>
      <vt:lpstr> </vt:lpstr>
      <vt:lpstr>3. «Докажите правильность высказывания» - разнообразие точек зрения на один вопрос.  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Зухриддин</dc:creator>
  <cp:lastModifiedBy>Aster_mgn</cp:lastModifiedBy>
  <cp:revision>10</cp:revision>
  <dcterms:created xsi:type="dcterms:W3CDTF">2011-12-30T01:40:07Z</dcterms:created>
  <dcterms:modified xsi:type="dcterms:W3CDTF">2020-06-21T10:57:02Z</dcterms:modified>
</cp:coreProperties>
</file>