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7074A"/>
    <a:srgbClr val="DD19A5"/>
    <a:srgbClr val="D4E157"/>
    <a:srgbClr val="F779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144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71966-194B-4FED-84D8-EDCB8C78AE0D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92E1A-F958-4CA2-AAB4-8F2269AE9C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71966-194B-4FED-84D8-EDCB8C78AE0D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92E1A-F958-4CA2-AAB4-8F2269AE9C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71966-194B-4FED-84D8-EDCB8C78AE0D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92E1A-F958-4CA2-AAB4-8F2269AE9C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71966-194B-4FED-84D8-EDCB8C78AE0D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92E1A-F958-4CA2-AAB4-8F2269AE9C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71966-194B-4FED-84D8-EDCB8C78AE0D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92E1A-F958-4CA2-AAB4-8F2269AE9C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71966-194B-4FED-84D8-EDCB8C78AE0D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92E1A-F958-4CA2-AAB4-8F2269AE9C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71966-194B-4FED-84D8-EDCB8C78AE0D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92E1A-F958-4CA2-AAB4-8F2269AE9C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71966-194B-4FED-84D8-EDCB8C78AE0D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92E1A-F958-4CA2-AAB4-8F2269AE9C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71966-194B-4FED-84D8-EDCB8C78AE0D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92E1A-F958-4CA2-AAB4-8F2269AE9C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71966-194B-4FED-84D8-EDCB8C78AE0D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92E1A-F958-4CA2-AAB4-8F2269AE9C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71966-194B-4FED-84D8-EDCB8C78AE0D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BC92E1A-F958-4CA2-AAB4-8F2269AE9C96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9A71966-194B-4FED-84D8-EDCB8C78AE0D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BC92E1A-F958-4CA2-AAB4-8F2269AE9C96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556792"/>
            <a:ext cx="7851648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73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Аппликация </a:t>
            </a:r>
            <a:r>
              <a:rPr lang="ru-RU" sz="73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73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7300" b="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b="0" dirty="0" smtClean="0">
                <a:solidFill>
                  <a:srgbClr val="FF0000"/>
                </a:solidFill>
                <a:effectLst/>
              </a:rPr>
              <a:t>з </a:t>
            </a:r>
            <a:r>
              <a:rPr lang="ru-RU" b="0" dirty="0">
                <a:solidFill>
                  <a:srgbClr val="FF0000"/>
                </a:solidFill>
                <a:effectLst/>
              </a:rPr>
              <a:t>бумажных </a:t>
            </a:r>
            <a:r>
              <a:rPr lang="ru-RU" b="0" dirty="0" smtClean="0">
                <a:solidFill>
                  <a:srgbClr val="FF0000"/>
                </a:solidFill>
                <a:effectLst/>
              </a:rPr>
              <a:t>полос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ru-RU" dirty="0">
                <a:solidFill>
                  <a:srgbClr val="77074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ы</a:t>
            </a:r>
            <a:r>
              <a:rPr lang="ru-RU" dirty="0" smtClean="0">
                <a:solidFill>
                  <a:srgbClr val="F7794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dirty="0" smtClean="0">
                <a:solidFill>
                  <a:srgbClr val="77074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dirty="0" smtClean="0">
                <a:solidFill>
                  <a:srgbClr val="D4E15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dirty="0" smtClean="0">
                <a:solidFill>
                  <a:srgbClr val="DD19A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Красивый рисунок павлина | Бесплатно векторы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6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36912"/>
            <a:ext cx="5962650" cy="4221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067944" y="6200515"/>
            <a:ext cx="44782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DD19A5"/>
                </a:solidFill>
                <a:latin typeface="Times New Roman" pitchFamily="18" charset="0"/>
                <a:cs typeface="Times New Roman" pitchFamily="18" charset="0"/>
              </a:rPr>
              <a:t>Подготовила: </a:t>
            </a:r>
            <a:r>
              <a:rPr lang="ru-RU" dirty="0" err="1" smtClean="0">
                <a:solidFill>
                  <a:srgbClr val="DD19A5"/>
                </a:solidFill>
                <a:latin typeface="Times New Roman" pitchFamily="18" charset="0"/>
                <a:cs typeface="Times New Roman" pitchFamily="18" charset="0"/>
              </a:rPr>
              <a:t>Пяткина</a:t>
            </a:r>
            <a:r>
              <a:rPr lang="ru-RU" dirty="0" smtClean="0">
                <a:solidFill>
                  <a:srgbClr val="DD19A5"/>
                </a:solidFill>
                <a:latin typeface="Times New Roman" pitchFamily="18" charset="0"/>
                <a:cs typeface="Times New Roman" pitchFamily="18" charset="0"/>
              </a:rPr>
              <a:t> Анна Владимировна</a:t>
            </a:r>
          </a:p>
          <a:p>
            <a:r>
              <a:rPr lang="ru-RU" sz="1400" b="1" dirty="0" smtClean="0">
                <a:solidFill>
                  <a:srgbClr val="77074A"/>
                </a:solidFill>
                <a:latin typeface="Times New Roman" pitchFamily="18" charset="0"/>
                <a:cs typeface="Times New Roman" pitchFamily="18" charset="0"/>
              </a:rPr>
              <a:t>2020 год</a:t>
            </a:r>
            <a:endParaRPr lang="ru-RU" sz="1400" b="1" dirty="0">
              <a:solidFill>
                <a:srgbClr val="77074A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5019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556792"/>
            <a:ext cx="7851648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620688"/>
            <a:ext cx="7854696" cy="1752600"/>
          </a:xfrm>
        </p:spPr>
        <p:txBody>
          <a:bodyPr>
            <a:noAutofit/>
          </a:bodyPr>
          <a:lstStyle/>
          <a:p>
            <a:pPr algn="l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Продолжать учить детей работать линейкой (измеряя длину и ширину), аккуратно вырезать и наклеивать заготовки.</a:t>
            </a:r>
          </a:p>
          <a:p>
            <a:pPr algn="l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Задание :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Сфотографировать и прислать </a:t>
            </a:r>
          </a:p>
          <a:p>
            <a:pPr algn="l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этапно сделанную свою работу.</a:t>
            </a:r>
          </a:p>
          <a:p>
            <a:pPr algn="ctr"/>
            <a:r>
              <a:rPr lang="ru-RU" sz="2800" b="1" dirty="0" smtClean="0">
                <a:solidFill>
                  <a:srgbClr val="77074A"/>
                </a:solidFill>
                <a:latin typeface="Times New Roman" pitchFamily="18" charset="0"/>
                <a:cs typeface="Times New Roman" pitchFamily="18" charset="0"/>
              </a:rPr>
              <a:t>Желаю успеха!</a:t>
            </a:r>
            <a:endParaRPr lang="ru-RU" sz="2800" b="1" dirty="0">
              <a:solidFill>
                <a:srgbClr val="77074A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1775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556792"/>
            <a:ext cx="7851648" cy="1828800"/>
          </a:xfrm>
        </p:spPr>
        <p:txBody>
          <a:bodyPr>
            <a:normAutofit/>
          </a:bodyPr>
          <a:lstStyle/>
          <a:p>
            <a:pPr algn="ctr"/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16632"/>
            <a:ext cx="8646784" cy="175260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Научите ребят мастерить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простую эффектную аппликацию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из бумажных полос.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https://sun2.tele2-nn.userapi.com/kUkPJMNHrafmVe_MNS4T09C9zxeNEH6F3tV3Nw/1Oib6cOhNo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7" t="2773" r="7192" b="5118"/>
          <a:stretch/>
        </p:blipFill>
        <p:spPr bwMode="auto">
          <a:xfrm>
            <a:off x="193189" y="1916832"/>
            <a:ext cx="5386924" cy="42484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996492" y="1552404"/>
            <a:ext cx="314750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77074A"/>
                </a:solidFill>
                <a:latin typeface="Times New Roman" pitchFamily="18" charset="0"/>
                <a:cs typeface="Times New Roman" pitchFamily="18" charset="0"/>
              </a:rPr>
              <a:t>Для работы  нам  нужно :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Цветная бумага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Ножницы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Линейка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Карандаш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Клей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Фломастеры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Белый лист бумаги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9735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556792"/>
            <a:ext cx="7851648" cy="1828800"/>
          </a:xfrm>
        </p:spPr>
        <p:txBody>
          <a:bodyPr>
            <a:normAutofit/>
          </a:bodyPr>
          <a:lstStyle/>
          <a:p>
            <a:pPr algn="ctr"/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4509120"/>
            <a:ext cx="7854696" cy="1752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 descr="https://sun1.tele2-nn.userapi.com/N0-9tn6PSMNPTZPDtWMk7XDI33GjjRjasuGUPw/bh-L0I3lD9c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27" t="8378" r="13447" b="5654"/>
          <a:stretch/>
        </p:blipFill>
        <p:spPr bwMode="auto">
          <a:xfrm>
            <a:off x="4139952" y="548680"/>
            <a:ext cx="4585856" cy="53285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0992" y="1844824"/>
            <a:ext cx="406896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7074A"/>
                </a:solidFill>
                <a:latin typeface="Times New Roman" pitchFamily="18" charset="0"/>
                <a:cs typeface="Times New Roman" pitchFamily="18" charset="0"/>
              </a:rPr>
              <a:t>Из цветной бумаги  нарезаем</a:t>
            </a:r>
          </a:p>
          <a:p>
            <a:pPr algn="ctr"/>
            <a:r>
              <a:rPr lang="ru-RU" sz="2800" b="1" dirty="0" err="1" smtClean="0">
                <a:solidFill>
                  <a:srgbClr val="77074A"/>
                </a:solidFill>
                <a:latin typeface="Times New Roman" pitchFamily="18" charset="0"/>
                <a:cs typeface="Times New Roman" pitchFamily="18" charset="0"/>
              </a:rPr>
              <a:t>полосоки</a:t>
            </a:r>
            <a:r>
              <a:rPr lang="ru-RU" sz="2800" b="1" dirty="0" smtClean="0">
                <a:solidFill>
                  <a:srgbClr val="77074A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20см. (длина),</a:t>
            </a:r>
          </a:p>
          <a:p>
            <a:pPr algn="ctr"/>
            <a:r>
              <a:rPr lang="ru-RU" sz="2800" b="1" dirty="0" smtClean="0">
                <a:solidFill>
                  <a:srgbClr val="DD19A5"/>
                </a:solidFill>
                <a:latin typeface="Times New Roman" pitchFamily="18" charset="0"/>
                <a:cs typeface="Times New Roman" pitchFamily="18" charset="0"/>
              </a:rPr>
              <a:t>1см (ширина)</a:t>
            </a:r>
            <a:endParaRPr lang="ru-RU" sz="2800" b="1" dirty="0">
              <a:solidFill>
                <a:srgbClr val="DD19A5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1366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9" y="1491996"/>
            <a:ext cx="7851648" cy="1828800"/>
          </a:xfrm>
        </p:spPr>
        <p:txBody>
          <a:bodyPr>
            <a:normAutofit/>
          </a:bodyPr>
          <a:lstStyle/>
          <a:p>
            <a:pPr algn="ctr"/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4509120"/>
            <a:ext cx="7854696" cy="1752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https://sun2.tele2-nn.userapi.com/chPL5dyPwlY8WMD340I-5L3ajhlbRalH9MeZKA/yr4H5kq9jqA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48" t="14231" r="31065"/>
          <a:stretch/>
        </p:blipFill>
        <p:spPr bwMode="auto">
          <a:xfrm>
            <a:off x="5478314" y="260648"/>
            <a:ext cx="3422072" cy="63367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Клей Луч ПВА-М 85 г - купить в интернет магазине Детский Мир в ...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8467" l="10000" r="7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1117" y="26716"/>
            <a:ext cx="2088233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9552" y="2546996"/>
            <a:ext cx="495860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Соединяем кончики полосок 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клеем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9858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556792"/>
            <a:ext cx="7851648" cy="1828800"/>
          </a:xfrm>
        </p:spPr>
        <p:txBody>
          <a:bodyPr>
            <a:normAutofit/>
          </a:bodyPr>
          <a:lstStyle/>
          <a:p>
            <a:pPr algn="ctr"/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4509120"/>
            <a:ext cx="7854696" cy="1752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4" name="Picture 4" descr="https://sun1.tele2-nn.userapi.com/JsXynz6uORUNMM_3bltwvpd0xoH3VbVJBen74A/hFvVEdnpvFk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391"/>
          <a:stretch/>
        </p:blipFill>
        <p:spPr bwMode="auto">
          <a:xfrm>
            <a:off x="251520" y="2564903"/>
            <a:ext cx="2769088" cy="367138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3567" y="729175"/>
            <a:ext cx="79928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листе бумаги рисуем полу-овал  и распределяем полоски в три ряда на убывание  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6" name="Picture 6" descr="https://sun1.tele2-nn.userapi.com/OuqUp8_DXd5DY3NTal7COtxRTj0wSjgsaKfxSw/3eig6cVJVpM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97" b="10267"/>
          <a:stretch/>
        </p:blipFill>
        <p:spPr bwMode="auto">
          <a:xfrm>
            <a:off x="3275855" y="2564903"/>
            <a:ext cx="2808312" cy="367138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s://sun2.tele2-nn.userapi.com/df_9eQnaenSCmr8X7iYjhwQ63PyzxDMZl5EY3Q/p8JoQ3A73zs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296"/>
          <a:stretch/>
        </p:blipFill>
        <p:spPr bwMode="auto">
          <a:xfrm>
            <a:off x="6300192" y="2564903"/>
            <a:ext cx="2664296" cy="36560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1491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556792"/>
            <a:ext cx="7851648" cy="1828800"/>
          </a:xfrm>
        </p:spPr>
        <p:txBody>
          <a:bodyPr>
            <a:normAutofit/>
          </a:bodyPr>
          <a:lstStyle/>
          <a:p>
            <a:pPr algn="ctr"/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4509120"/>
            <a:ext cx="7854696" cy="1752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146" name="Picture 2" descr="https://sun1.tele2-nn.userapi.com/M-oBSBOBBN8fqHXbu6G8q7nyMRk3EGr3y5aRLA/MrOYX3pmu9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86" t="10826" b="3841"/>
          <a:stretch/>
        </p:blipFill>
        <p:spPr bwMode="auto">
          <a:xfrm>
            <a:off x="323528" y="2564904"/>
            <a:ext cx="3960440" cy="402211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sun1.tele2-nn.userapi.com/WZ2qNdSesT7IheqKy4s9tYTsh_MqT9a5JhNkVQ/VVIOaznYIp8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04"/>
          <a:stretch/>
        </p:blipFill>
        <p:spPr bwMode="auto">
          <a:xfrm>
            <a:off x="4716016" y="2564904"/>
            <a:ext cx="4125119" cy="40004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1384" y="476672"/>
            <a:ext cx="903649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Делаем заготовку для туловища 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Оформляем свою работу (дорисовываем клюв , глаза , животик , лапки)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0650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556792"/>
            <a:ext cx="7851648" cy="1828800"/>
          </a:xfrm>
        </p:spPr>
        <p:txBody>
          <a:bodyPr>
            <a:normAutofit/>
          </a:bodyPr>
          <a:lstStyle/>
          <a:p>
            <a:pPr algn="ctr"/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4509120"/>
            <a:ext cx="7854696" cy="1752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170" name="Picture 2" descr="https://sun2.tele2-nn.userapi.com/kUkPJMNHrafmVe_MNS4T09C9zxeNEH6F3tV3Nw/1Oib6cOhNo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73" r="7642" b="6344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185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88</TotalTime>
  <Words>114</Words>
  <Application>Microsoft Office PowerPoint</Application>
  <PresentationFormat>Экран (4:3)</PresentationFormat>
  <Paragraphs>29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  Аппликация   из бумажных полос Разноцветный павлин   </vt:lpstr>
      <vt:lpstr>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Аппликация Разноцветный павлин</dc:title>
  <dc:creator>User</dc:creator>
  <cp:lastModifiedBy>User</cp:lastModifiedBy>
  <cp:revision>9</cp:revision>
  <dcterms:created xsi:type="dcterms:W3CDTF">2020-04-28T12:02:13Z</dcterms:created>
  <dcterms:modified xsi:type="dcterms:W3CDTF">2020-04-28T13:30:18Z</dcterms:modified>
</cp:coreProperties>
</file>