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A20CF-AEE8-411E-B65A-141D938F8F88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A9577FF-71D3-492E-A147-194F0FDA6D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33902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A20CF-AEE8-411E-B65A-141D938F8F88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A9577FF-71D3-492E-A147-194F0FDA6D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30390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A20CF-AEE8-411E-B65A-141D938F8F88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A9577FF-71D3-492E-A147-194F0FDA6DF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852361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A20CF-AEE8-411E-B65A-141D938F8F88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A9577FF-71D3-492E-A147-194F0FDA6D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3293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A20CF-AEE8-411E-B65A-141D938F8F88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A9577FF-71D3-492E-A147-194F0FDA6DF8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883452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A20CF-AEE8-411E-B65A-141D938F8F88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A9577FF-71D3-492E-A147-194F0FDA6D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3911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A20CF-AEE8-411E-B65A-141D938F8F88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577FF-71D3-492E-A147-194F0FDA6D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6837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A20CF-AEE8-411E-B65A-141D938F8F88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577FF-71D3-492E-A147-194F0FDA6D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5971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A20CF-AEE8-411E-B65A-141D938F8F88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577FF-71D3-492E-A147-194F0FDA6D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76761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A20CF-AEE8-411E-B65A-141D938F8F88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A9577FF-71D3-492E-A147-194F0FDA6D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42748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A20CF-AEE8-411E-B65A-141D938F8F88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A9577FF-71D3-492E-A147-194F0FDA6D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0912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A20CF-AEE8-411E-B65A-141D938F8F88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A9577FF-71D3-492E-A147-194F0FDA6D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9140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A20CF-AEE8-411E-B65A-141D938F8F88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577FF-71D3-492E-A147-194F0FDA6D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42011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A20CF-AEE8-411E-B65A-141D938F8F88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577FF-71D3-492E-A147-194F0FDA6D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2123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A20CF-AEE8-411E-B65A-141D938F8F88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577FF-71D3-492E-A147-194F0FDA6D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03017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A20CF-AEE8-411E-B65A-141D938F8F88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A9577FF-71D3-492E-A147-194F0FDA6D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53382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FA20CF-AEE8-411E-B65A-141D938F8F88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A9577FF-71D3-492E-A147-194F0FDA6D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8291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Домашние задания, выполненные детьми по теме: «Мое здоровье»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Выполнила: Любичева Е.К. воспитатель старшей группы компенсирующей направленности МБДОУ «Детский сад №6» г Усолье-Сибирское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25689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3304" y="0"/>
            <a:ext cx="4977245" cy="66363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779016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47490"/>
          </a:xfrm>
        </p:spPr>
        <p:txBody>
          <a:bodyPr/>
          <a:lstStyle/>
          <a:p>
            <a:pPr algn="ctr"/>
            <a:r>
              <a:rPr lang="ru-RU" dirty="0" smtClean="0"/>
              <a:t>Полезные продукты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9316" y="1853313"/>
            <a:ext cx="5374435" cy="40308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781" y="1853313"/>
            <a:ext cx="5735783" cy="43018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762008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13</TotalTime>
  <Words>33</Words>
  <Application>Microsoft Office PowerPoint</Application>
  <PresentationFormat>Широкоэкранный</PresentationFormat>
  <Paragraphs>3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Century Gothic</vt:lpstr>
      <vt:lpstr>Wingdings 3</vt:lpstr>
      <vt:lpstr>Легкий дым</vt:lpstr>
      <vt:lpstr>Домашние задания, выполненные детьми по теме: «Мое здоровье»</vt:lpstr>
      <vt:lpstr>Презентация PowerPoint</vt:lpstr>
      <vt:lpstr>Полезные продукты</vt:lpstr>
    </vt:vector>
  </TitlesOfParts>
  <Company>by adguard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Домашние задания, выполненные детьми по теме: «Мое здоровье»</dc:title>
  <dc:creator>Яна Боровик</dc:creator>
  <cp:lastModifiedBy>Яна Боровик</cp:lastModifiedBy>
  <cp:revision>2</cp:revision>
  <dcterms:created xsi:type="dcterms:W3CDTF">2020-06-18T10:33:53Z</dcterms:created>
  <dcterms:modified xsi:type="dcterms:W3CDTF">2020-06-18T10:47:21Z</dcterms:modified>
</cp:coreProperties>
</file>